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533" r:id="rId3"/>
    <p:sldId id="537" r:id="rId4"/>
    <p:sldId id="524" r:id="rId5"/>
    <p:sldId id="538" r:id="rId6"/>
    <p:sldId id="534" r:id="rId7"/>
    <p:sldId id="536" r:id="rId8"/>
  </p:sldIdLst>
  <p:sldSz cx="12192000" cy="6858000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2" userDrawn="1">
          <p15:clr>
            <a:srgbClr val="A4A3A4"/>
          </p15:clr>
        </p15:guide>
        <p15:guide id="2" pos="6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20000"/>
    <a:srgbClr val="D6A1A0"/>
    <a:srgbClr val="FF6600"/>
    <a:srgbClr val="B45A00"/>
    <a:srgbClr val="951A1D"/>
    <a:srgbClr val="F26724"/>
    <a:srgbClr val="FCB11A"/>
    <a:srgbClr val="E78E24"/>
    <a:srgbClr val="000000"/>
    <a:srgbClr val="FDF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700" autoAdjust="0"/>
  </p:normalViewPr>
  <p:slideViewPr>
    <p:cSldViewPr snapToGrid="0">
      <p:cViewPr varScale="1">
        <p:scale>
          <a:sx n="87" d="100"/>
          <a:sy n="87" d="100"/>
        </p:scale>
        <p:origin x="678" y="90"/>
      </p:cViewPr>
      <p:guideLst>
        <p:guide orient="horz" pos="812"/>
        <p:guide pos="687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814C8E-F156-486D-8F6F-D8613A1B439B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543EF5-70E8-4481-B7E1-D06DC3B12CDE}">
      <dgm:prSet phldrT="[Текст]" custT="1"/>
      <dgm:spPr>
        <a:solidFill>
          <a:schemeClr val="bg1">
            <a:lumMod val="95000"/>
          </a:schemeClr>
        </a:solidFill>
        <a:ln>
          <a:solidFill>
            <a:srgbClr val="820000"/>
          </a:solidFill>
        </a:ln>
      </dgm:spPr>
      <dgm:t>
        <a:bodyPr/>
        <a:lstStyle/>
        <a:p>
          <a:r>
            <a:rPr lang="ru-RU" sz="1200" b="1" i="1" dirty="0" smtClean="0">
              <a:solidFill>
                <a:srgbClr val="820000"/>
              </a:solidFill>
            </a:rPr>
            <a:t>Умения</a:t>
          </a:r>
          <a:endParaRPr lang="ru-RU" sz="1200" b="1" i="1" dirty="0">
            <a:solidFill>
              <a:srgbClr val="820000"/>
            </a:solidFill>
          </a:endParaRPr>
        </a:p>
      </dgm:t>
    </dgm:pt>
    <dgm:pt modelId="{EE9FEC62-EC31-46DB-8EE2-C5E07BB51148}" type="parTrans" cxnId="{DC2C3A66-4590-4316-A2F6-126BDC42431B}">
      <dgm:prSet/>
      <dgm:spPr/>
      <dgm:t>
        <a:bodyPr/>
        <a:lstStyle/>
        <a:p>
          <a:endParaRPr lang="ru-RU"/>
        </a:p>
      </dgm:t>
    </dgm:pt>
    <dgm:pt modelId="{C25A7E0E-CC85-4DF7-B98B-6ADDC23210EB}" type="sibTrans" cxnId="{DC2C3A66-4590-4316-A2F6-126BDC42431B}">
      <dgm:prSet/>
      <dgm:spPr>
        <a:solidFill>
          <a:schemeClr val="bg1"/>
        </a:solidFill>
        <a:ln>
          <a:solidFill>
            <a:srgbClr val="820000"/>
          </a:solidFill>
        </a:ln>
      </dgm:spPr>
      <dgm:t>
        <a:bodyPr/>
        <a:lstStyle/>
        <a:p>
          <a:endParaRPr lang="ru-RU" b="1">
            <a:solidFill>
              <a:srgbClr val="820000"/>
            </a:solidFill>
          </a:endParaRPr>
        </a:p>
      </dgm:t>
    </dgm:pt>
    <dgm:pt modelId="{5A2ED4C1-3CA3-410B-9977-312057C4E640}">
      <dgm:prSet phldrT="[Текст]" custT="1"/>
      <dgm:spPr>
        <a:solidFill>
          <a:schemeClr val="bg1">
            <a:lumMod val="95000"/>
          </a:schemeClr>
        </a:solidFill>
        <a:ln>
          <a:solidFill>
            <a:srgbClr val="820000"/>
          </a:solidFill>
        </a:ln>
      </dgm:spPr>
      <dgm:t>
        <a:bodyPr/>
        <a:lstStyle/>
        <a:p>
          <a:r>
            <a:rPr lang="ru-RU" sz="1200" b="1" i="1" dirty="0" smtClean="0">
              <a:solidFill>
                <a:srgbClr val="820000"/>
              </a:solidFill>
            </a:rPr>
            <a:t>Навыки</a:t>
          </a:r>
          <a:endParaRPr lang="ru-RU" sz="1200" b="1" i="1" dirty="0">
            <a:solidFill>
              <a:srgbClr val="820000"/>
            </a:solidFill>
          </a:endParaRPr>
        </a:p>
      </dgm:t>
    </dgm:pt>
    <dgm:pt modelId="{BE8E9585-C76D-4285-BD76-B4751E0E53F7}" type="parTrans" cxnId="{D00DF80E-9304-4A20-811D-7ECF2C6DBD53}">
      <dgm:prSet/>
      <dgm:spPr/>
      <dgm:t>
        <a:bodyPr/>
        <a:lstStyle/>
        <a:p>
          <a:endParaRPr lang="ru-RU"/>
        </a:p>
      </dgm:t>
    </dgm:pt>
    <dgm:pt modelId="{D781EC6F-622C-4A2D-B8B6-91A8183C08C8}" type="sibTrans" cxnId="{D00DF80E-9304-4A20-811D-7ECF2C6DBD53}">
      <dgm:prSet/>
      <dgm:spPr>
        <a:solidFill>
          <a:schemeClr val="bg1"/>
        </a:solidFill>
        <a:ln>
          <a:solidFill>
            <a:srgbClr val="820000"/>
          </a:solidFill>
        </a:ln>
      </dgm:spPr>
      <dgm:t>
        <a:bodyPr/>
        <a:lstStyle/>
        <a:p>
          <a:endParaRPr lang="ru-RU" b="1">
            <a:solidFill>
              <a:srgbClr val="820000"/>
            </a:solidFill>
          </a:endParaRPr>
        </a:p>
      </dgm:t>
    </dgm:pt>
    <dgm:pt modelId="{1A051D18-44FA-489C-A140-F5983DE88B8F}">
      <dgm:prSet phldrT="[Текст]" custT="1"/>
      <dgm:spPr>
        <a:solidFill>
          <a:schemeClr val="bg1">
            <a:lumMod val="95000"/>
          </a:schemeClr>
        </a:solidFill>
        <a:ln>
          <a:solidFill>
            <a:srgbClr val="820000"/>
          </a:solidFill>
        </a:ln>
      </dgm:spPr>
      <dgm:t>
        <a:bodyPr/>
        <a:lstStyle/>
        <a:p>
          <a:r>
            <a:rPr lang="ru-RU" sz="1200" b="1" i="1" dirty="0" smtClean="0">
              <a:solidFill>
                <a:srgbClr val="820000"/>
              </a:solidFill>
            </a:rPr>
            <a:t>Компе-</a:t>
          </a:r>
          <a:r>
            <a:rPr lang="ru-RU" sz="1200" b="1" i="1" dirty="0" err="1" smtClean="0">
              <a:solidFill>
                <a:srgbClr val="820000"/>
              </a:solidFill>
            </a:rPr>
            <a:t>тенции</a:t>
          </a:r>
          <a:endParaRPr lang="ru-RU" sz="1200" b="1" i="1" dirty="0">
            <a:solidFill>
              <a:srgbClr val="820000"/>
            </a:solidFill>
          </a:endParaRPr>
        </a:p>
      </dgm:t>
    </dgm:pt>
    <dgm:pt modelId="{63589A1F-46AB-4607-98FD-40E7152BF023}" type="parTrans" cxnId="{9A6AFA0C-1F3B-40B4-93D6-A16E4D896B38}">
      <dgm:prSet/>
      <dgm:spPr/>
      <dgm:t>
        <a:bodyPr/>
        <a:lstStyle/>
        <a:p>
          <a:endParaRPr lang="ru-RU"/>
        </a:p>
      </dgm:t>
    </dgm:pt>
    <dgm:pt modelId="{F4FFF6D5-20CE-477C-A3AC-F5FD7F720B85}" type="sibTrans" cxnId="{9A6AFA0C-1F3B-40B4-93D6-A16E4D896B38}">
      <dgm:prSet/>
      <dgm:spPr>
        <a:solidFill>
          <a:schemeClr val="bg1"/>
        </a:solidFill>
        <a:ln>
          <a:solidFill>
            <a:srgbClr val="820000"/>
          </a:solidFill>
        </a:ln>
      </dgm:spPr>
      <dgm:t>
        <a:bodyPr/>
        <a:lstStyle/>
        <a:p>
          <a:endParaRPr lang="ru-RU" b="1">
            <a:solidFill>
              <a:srgbClr val="820000"/>
            </a:solidFill>
          </a:endParaRPr>
        </a:p>
      </dgm:t>
    </dgm:pt>
    <dgm:pt modelId="{918BFB1E-1C10-4DA3-8EAB-0ACDBDFA7474}">
      <dgm:prSet custT="1"/>
      <dgm:spPr>
        <a:solidFill>
          <a:schemeClr val="bg1">
            <a:lumMod val="95000"/>
          </a:schemeClr>
        </a:solidFill>
        <a:ln>
          <a:solidFill>
            <a:srgbClr val="820000"/>
          </a:solidFill>
        </a:ln>
      </dgm:spPr>
      <dgm:t>
        <a:bodyPr/>
        <a:lstStyle/>
        <a:p>
          <a:r>
            <a:rPr lang="ru-RU" sz="1200" b="1" i="1" dirty="0" smtClean="0">
              <a:solidFill>
                <a:srgbClr val="820000"/>
              </a:solidFill>
            </a:rPr>
            <a:t>Знания</a:t>
          </a:r>
          <a:endParaRPr lang="ru-RU" sz="1200" b="1" i="1" dirty="0">
            <a:solidFill>
              <a:srgbClr val="820000"/>
            </a:solidFill>
          </a:endParaRPr>
        </a:p>
      </dgm:t>
    </dgm:pt>
    <dgm:pt modelId="{B58602A9-34E9-41AB-85D3-CA39430D1648}" type="parTrans" cxnId="{3A4C125D-E6A9-43F0-B597-CF40F0C64C50}">
      <dgm:prSet/>
      <dgm:spPr/>
      <dgm:t>
        <a:bodyPr/>
        <a:lstStyle/>
        <a:p>
          <a:endParaRPr lang="ru-RU"/>
        </a:p>
      </dgm:t>
    </dgm:pt>
    <dgm:pt modelId="{19C42CC1-D285-480C-BB37-24320A8621CA}" type="sibTrans" cxnId="{3A4C125D-E6A9-43F0-B597-CF40F0C64C50}">
      <dgm:prSet/>
      <dgm:spPr>
        <a:solidFill>
          <a:schemeClr val="bg1"/>
        </a:solidFill>
        <a:ln>
          <a:solidFill>
            <a:srgbClr val="820000"/>
          </a:solidFill>
        </a:ln>
      </dgm:spPr>
      <dgm:t>
        <a:bodyPr/>
        <a:lstStyle/>
        <a:p>
          <a:endParaRPr lang="ru-RU" b="1">
            <a:solidFill>
              <a:srgbClr val="820000"/>
            </a:solidFill>
          </a:endParaRPr>
        </a:p>
      </dgm:t>
    </dgm:pt>
    <dgm:pt modelId="{98447788-C98D-4B10-973F-20633BC86E3C}" type="pres">
      <dgm:prSet presAssocID="{67814C8E-F156-486D-8F6F-D8613A1B439B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E421C13D-9541-4D4F-A712-786BD91C02D3}" type="pres">
      <dgm:prSet presAssocID="{60543EF5-70E8-4481-B7E1-D06DC3B12CDE}" presName="text1" presStyleCnt="0"/>
      <dgm:spPr/>
    </dgm:pt>
    <dgm:pt modelId="{5D34ACB5-B13D-4CEC-A91F-2975D16AA6B1}" type="pres">
      <dgm:prSet presAssocID="{60543EF5-70E8-4481-B7E1-D06DC3B12CDE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3DA7A-6112-46F0-AA61-2D06C91C7990}" type="pres">
      <dgm:prSet presAssocID="{60543EF5-70E8-4481-B7E1-D06DC3B12CDE}" presName="textaccent1" presStyleCnt="0"/>
      <dgm:spPr/>
    </dgm:pt>
    <dgm:pt modelId="{52932AF8-B7BF-4CC3-87B8-243C9AB32AF2}" type="pres">
      <dgm:prSet presAssocID="{60543EF5-70E8-4481-B7E1-D06DC3B12CDE}" presName="accentRepeatNode" presStyleLbl="solidAlignAcc1" presStyleIdx="0" presStyleCnt="8"/>
      <dgm:spPr>
        <a:ln>
          <a:solidFill>
            <a:srgbClr val="820000"/>
          </a:solidFill>
        </a:ln>
      </dgm:spPr>
    </dgm:pt>
    <dgm:pt modelId="{09F5CFB0-EC86-46E7-9F17-8B7871A3A264}" type="pres">
      <dgm:prSet presAssocID="{C25A7E0E-CC85-4DF7-B98B-6ADDC23210EB}" presName="image1" presStyleCnt="0"/>
      <dgm:spPr/>
    </dgm:pt>
    <dgm:pt modelId="{E897861F-93DF-4C75-BDF8-BD5107085F78}" type="pres">
      <dgm:prSet presAssocID="{C25A7E0E-CC85-4DF7-B98B-6ADDC23210EB}" presName="imageRepeatNode" presStyleLbl="alignAcc1" presStyleIdx="0" presStyleCnt="4" custLinFactNeighborY="3512"/>
      <dgm:spPr/>
      <dgm:t>
        <a:bodyPr/>
        <a:lstStyle/>
        <a:p>
          <a:endParaRPr lang="ru-RU"/>
        </a:p>
      </dgm:t>
    </dgm:pt>
    <dgm:pt modelId="{17B200CB-E210-4034-982C-3F744E4B8687}" type="pres">
      <dgm:prSet presAssocID="{C25A7E0E-CC85-4DF7-B98B-6ADDC23210EB}" presName="imageaccent1" presStyleCnt="0"/>
      <dgm:spPr/>
    </dgm:pt>
    <dgm:pt modelId="{C0EC76C4-D273-4CEA-B8C3-DD051CF0C15C}" type="pres">
      <dgm:prSet presAssocID="{C25A7E0E-CC85-4DF7-B98B-6ADDC23210EB}" presName="accentRepeatNode" presStyleLbl="solidAlignAcc1" presStyleIdx="1" presStyleCnt="8"/>
      <dgm:spPr>
        <a:ln>
          <a:solidFill>
            <a:srgbClr val="820000"/>
          </a:solidFill>
        </a:ln>
      </dgm:spPr>
    </dgm:pt>
    <dgm:pt modelId="{B4807841-32FE-46EF-BA53-4137EF66FDBD}" type="pres">
      <dgm:prSet presAssocID="{5A2ED4C1-3CA3-410B-9977-312057C4E640}" presName="text2" presStyleCnt="0"/>
      <dgm:spPr/>
    </dgm:pt>
    <dgm:pt modelId="{5A63AB06-37F5-4A32-AF7F-2C49159E59C0}" type="pres">
      <dgm:prSet presAssocID="{5A2ED4C1-3CA3-410B-9977-312057C4E640}" presName="textRepeatNode" presStyleLbl="alignNode1" presStyleIdx="1" presStyleCnt="4" custLinFactNeighborY="35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E7387-4CC3-457A-9504-24A37C69AF67}" type="pres">
      <dgm:prSet presAssocID="{5A2ED4C1-3CA3-410B-9977-312057C4E640}" presName="textaccent2" presStyleCnt="0"/>
      <dgm:spPr/>
    </dgm:pt>
    <dgm:pt modelId="{69AEE915-640A-4A07-AD68-D7E7D7B7AD76}" type="pres">
      <dgm:prSet presAssocID="{5A2ED4C1-3CA3-410B-9977-312057C4E640}" presName="accentRepeatNode" presStyleLbl="solidAlignAcc1" presStyleIdx="2" presStyleCnt="8"/>
      <dgm:spPr>
        <a:ln>
          <a:solidFill>
            <a:srgbClr val="820000"/>
          </a:solidFill>
        </a:ln>
      </dgm:spPr>
    </dgm:pt>
    <dgm:pt modelId="{E82E7945-3208-4AAD-9088-09A97F2D49E4}" type="pres">
      <dgm:prSet presAssocID="{D781EC6F-622C-4A2D-B8B6-91A8183C08C8}" presName="image2" presStyleCnt="0"/>
      <dgm:spPr/>
    </dgm:pt>
    <dgm:pt modelId="{0A4FE433-361C-4A66-BD80-A531642830D3}" type="pres">
      <dgm:prSet presAssocID="{D781EC6F-622C-4A2D-B8B6-91A8183C08C8}" presName="imageRepeatNode" presStyleLbl="alignAcc1" presStyleIdx="1" presStyleCnt="4" custLinFactNeighborY="3512"/>
      <dgm:spPr/>
      <dgm:t>
        <a:bodyPr/>
        <a:lstStyle/>
        <a:p>
          <a:endParaRPr lang="ru-RU"/>
        </a:p>
      </dgm:t>
    </dgm:pt>
    <dgm:pt modelId="{6B3C7FA1-D00E-452F-B2BB-5E04FB2D4DC1}" type="pres">
      <dgm:prSet presAssocID="{D781EC6F-622C-4A2D-B8B6-91A8183C08C8}" presName="imageaccent2" presStyleCnt="0"/>
      <dgm:spPr/>
    </dgm:pt>
    <dgm:pt modelId="{F0AC6E62-BE80-4D6D-908C-5412A26FB414}" type="pres">
      <dgm:prSet presAssocID="{D781EC6F-622C-4A2D-B8B6-91A8183C08C8}" presName="accentRepeatNode" presStyleLbl="solidAlignAcc1" presStyleIdx="3" presStyleCnt="8"/>
      <dgm:spPr>
        <a:ln>
          <a:solidFill>
            <a:srgbClr val="820000"/>
          </a:solidFill>
        </a:ln>
      </dgm:spPr>
    </dgm:pt>
    <dgm:pt modelId="{53A6F58D-4494-4DCC-8644-A5BCC1019AF2}" type="pres">
      <dgm:prSet presAssocID="{918BFB1E-1C10-4DA3-8EAB-0ACDBDFA7474}" presName="text3" presStyleCnt="0"/>
      <dgm:spPr/>
    </dgm:pt>
    <dgm:pt modelId="{53BC9E24-D00E-4BDA-8124-C04E9FC35BB5}" type="pres">
      <dgm:prSet presAssocID="{918BFB1E-1C10-4DA3-8EAB-0ACDBDFA7474}" presName="textRepeatNode" presStyleLbl="alignNode1" presStyleIdx="2" presStyleCnt="4" custLinFactNeighborY="35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067475-2878-4FFF-9E9B-78EAEC1B0E43}" type="pres">
      <dgm:prSet presAssocID="{918BFB1E-1C10-4DA3-8EAB-0ACDBDFA7474}" presName="textaccent3" presStyleCnt="0"/>
      <dgm:spPr/>
    </dgm:pt>
    <dgm:pt modelId="{2AC629A0-80D6-4D54-94AE-1E42DC611A3E}" type="pres">
      <dgm:prSet presAssocID="{918BFB1E-1C10-4DA3-8EAB-0ACDBDFA7474}" presName="accentRepeatNode" presStyleLbl="solidAlignAcc1" presStyleIdx="4" presStyleCnt="8"/>
      <dgm:spPr>
        <a:ln>
          <a:solidFill>
            <a:srgbClr val="820000"/>
          </a:solidFill>
        </a:ln>
      </dgm:spPr>
    </dgm:pt>
    <dgm:pt modelId="{F96E48F7-F246-4BAB-AF27-9DC7F4B3033F}" type="pres">
      <dgm:prSet presAssocID="{19C42CC1-D285-480C-BB37-24320A8621CA}" presName="image3" presStyleCnt="0"/>
      <dgm:spPr/>
    </dgm:pt>
    <dgm:pt modelId="{1AEC6138-8383-4F59-B7E7-DDCA0238CDE9}" type="pres">
      <dgm:prSet presAssocID="{19C42CC1-D285-480C-BB37-24320A8621CA}" presName="imageRepeatNode" presStyleLbl="alignAcc1" presStyleIdx="2" presStyleCnt="4" custLinFactNeighborY="3512"/>
      <dgm:spPr/>
      <dgm:t>
        <a:bodyPr/>
        <a:lstStyle/>
        <a:p>
          <a:endParaRPr lang="ru-RU"/>
        </a:p>
      </dgm:t>
    </dgm:pt>
    <dgm:pt modelId="{7F48D866-CF99-484D-8297-DF2C33D2A908}" type="pres">
      <dgm:prSet presAssocID="{19C42CC1-D285-480C-BB37-24320A8621CA}" presName="imageaccent3" presStyleCnt="0"/>
      <dgm:spPr/>
    </dgm:pt>
    <dgm:pt modelId="{E185CE0A-CD04-4565-AEF6-635230400A77}" type="pres">
      <dgm:prSet presAssocID="{19C42CC1-D285-480C-BB37-24320A8621CA}" presName="accentRepeatNode" presStyleLbl="solidAlignAcc1" presStyleIdx="5" presStyleCnt="8"/>
      <dgm:spPr>
        <a:ln>
          <a:solidFill>
            <a:srgbClr val="820000"/>
          </a:solidFill>
        </a:ln>
      </dgm:spPr>
    </dgm:pt>
    <dgm:pt modelId="{4700B7A2-D7B7-470B-A21C-D14A0C402732}" type="pres">
      <dgm:prSet presAssocID="{1A051D18-44FA-489C-A140-F5983DE88B8F}" presName="text4" presStyleCnt="0"/>
      <dgm:spPr/>
    </dgm:pt>
    <dgm:pt modelId="{698E9B19-E6B5-45E2-BC58-3AF05291FB30}" type="pres">
      <dgm:prSet presAssocID="{1A051D18-44FA-489C-A140-F5983DE88B8F}" presName="textRepeatNode" presStyleLbl="alignNode1" presStyleIdx="3" presStyleCnt="4" custLinFactNeighborY="35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7A185-48C1-4F89-BD8F-E484D00B7DF4}" type="pres">
      <dgm:prSet presAssocID="{1A051D18-44FA-489C-A140-F5983DE88B8F}" presName="textaccent4" presStyleCnt="0"/>
      <dgm:spPr/>
    </dgm:pt>
    <dgm:pt modelId="{E00E8F10-8CBD-4F58-8A9B-634F12A2A6ED}" type="pres">
      <dgm:prSet presAssocID="{1A051D18-44FA-489C-A140-F5983DE88B8F}" presName="accentRepeatNode" presStyleLbl="solidAlignAcc1" presStyleIdx="6" presStyleCnt="8"/>
      <dgm:spPr>
        <a:ln>
          <a:solidFill>
            <a:srgbClr val="820000"/>
          </a:solidFill>
        </a:ln>
      </dgm:spPr>
    </dgm:pt>
    <dgm:pt modelId="{8EEAAB72-7EE5-4840-8DF4-0D96AFA3C145}" type="pres">
      <dgm:prSet presAssocID="{F4FFF6D5-20CE-477C-A3AC-F5FD7F720B85}" presName="image4" presStyleCnt="0"/>
      <dgm:spPr/>
    </dgm:pt>
    <dgm:pt modelId="{15002CF0-9FE9-438A-9049-4F5B0B56035B}" type="pres">
      <dgm:prSet presAssocID="{F4FFF6D5-20CE-477C-A3AC-F5FD7F720B85}" presName="imageRepeatNode" presStyleLbl="alignAcc1" presStyleIdx="3" presStyleCnt="4" custLinFactNeighborY="3512"/>
      <dgm:spPr/>
      <dgm:t>
        <a:bodyPr/>
        <a:lstStyle/>
        <a:p>
          <a:endParaRPr lang="ru-RU"/>
        </a:p>
      </dgm:t>
    </dgm:pt>
    <dgm:pt modelId="{60CF1CCD-4F3F-4399-B17F-25BE2A1A467E}" type="pres">
      <dgm:prSet presAssocID="{F4FFF6D5-20CE-477C-A3AC-F5FD7F720B85}" presName="imageaccent4" presStyleCnt="0"/>
      <dgm:spPr/>
    </dgm:pt>
    <dgm:pt modelId="{D98290BF-CDBA-498C-B481-3682C3FDFD59}" type="pres">
      <dgm:prSet presAssocID="{F4FFF6D5-20CE-477C-A3AC-F5FD7F720B85}" presName="accentRepeatNode" presStyleLbl="solidAlignAcc1" presStyleIdx="7" presStyleCnt="8"/>
      <dgm:spPr>
        <a:ln>
          <a:solidFill>
            <a:srgbClr val="820000"/>
          </a:solidFill>
        </a:ln>
      </dgm:spPr>
    </dgm:pt>
  </dgm:ptLst>
  <dgm:cxnLst>
    <dgm:cxn modelId="{DC2C3A66-4590-4316-A2F6-126BDC42431B}" srcId="{67814C8E-F156-486D-8F6F-D8613A1B439B}" destId="{60543EF5-70E8-4481-B7E1-D06DC3B12CDE}" srcOrd="0" destOrd="0" parTransId="{EE9FEC62-EC31-46DB-8EE2-C5E07BB51148}" sibTransId="{C25A7E0E-CC85-4DF7-B98B-6ADDC23210EB}"/>
    <dgm:cxn modelId="{47C10FD0-ECA9-492E-AD63-FC31957F3027}" type="presOf" srcId="{C25A7E0E-CC85-4DF7-B98B-6ADDC23210EB}" destId="{E897861F-93DF-4C75-BDF8-BD5107085F78}" srcOrd="0" destOrd="0" presId="urn:microsoft.com/office/officeart/2008/layout/HexagonCluster"/>
    <dgm:cxn modelId="{B1A10394-12E0-4D3B-8E3D-21523DE5263E}" type="presOf" srcId="{D781EC6F-622C-4A2D-B8B6-91A8183C08C8}" destId="{0A4FE433-361C-4A66-BD80-A531642830D3}" srcOrd="0" destOrd="0" presId="urn:microsoft.com/office/officeart/2008/layout/HexagonCluster"/>
    <dgm:cxn modelId="{00C78219-5873-4878-8101-46F660475F1F}" type="presOf" srcId="{19C42CC1-D285-480C-BB37-24320A8621CA}" destId="{1AEC6138-8383-4F59-B7E7-DDCA0238CDE9}" srcOrd="0" destOrd="0" presId="urn:microsoft.com/office/officeart/2008/layout/HexagonCluster"/>
    <dgm:cxn modelId="{2DEA750E-4A37-4613-A4C1-62DAD1CE089F}" type="presOf" srcId="{67814C8E-F156-486D-8F6F-D8613A1B439B}" destId="{98447788-C98D-4B10-973F-20633BC86E3C}" srcOrd="0" destOrd="0" presId="urn:microsoft.com/office/officeart/2008/layout/HexagonCluster"/>
    <dgm:cxn modelId="{9686F743-D1E5-4349-999F-2FEDF6E721F1}" type="presOf" srcId="{918BFB1E-1C10-4DA3-8EAB-0ACDBDFA7474}" destId="{53BC9E24-D00E-4BDA-8124-C04E9FC35BB5}" srcOrd="0" destOrd="0" presId="urn:microsoft.com/office/officeart/2008/layout/HexagonCluster"/>
    <dgm:cxn modelId="{486D609D-B3EF-4F5E-9BDD-82C0E223E459}" type="presOf" srcId="{1A051D18-44FA-489C-A140-F5983DE88B8F}" destId="{698E9B19-E6B5-45E2-BC58-3AF05291FB30}" srcOrd="0" destOrd="0" presId="urn:microsoft.com/office/officeart/2008/layout/HexagonCluster"/>
    <dgm:cxn modelId="{FB8098A1-ED94-40CC-A915-ECA467ECD0DC}" type="presOf" srcId="{60543EF5-70E8-4481-B7E1-D06DC3B12CDE}" destId="{5D34ACB5-B13D-4CEC-A91F-2975D16AA6B1}" srcOrd="0" destOrd="0" presId="urn:microsoft.com/office/officeart/2008/layout/HexagonCluster"/>
    <dgm:cxn modelId="{CDCABB25-1A14-47BF-995B-BE0CBE32CA61}" type="presOf" srcId="{F4FFF6D5-20CE-477C-A3AC-F5FD7F720B85}" destId="{15002CF0-9FE9-438A-9049-4F5B0B56035B}" srcOrd="0" destOrd="0" presId="urn:microsoft.com/office/officeart/2008/layout/HexagonCluster"/>
    <dgm:cxn modelId="{3A4C125D-E6A9-43F0-B597-CF40F0C64C50}" srcId="{67814C8E-F156-486D-8F6F-D8613A1B439B}" destId="{918BFB1E-1C10-4DA3-8EAB-0ACDBDFA7474}" srcOrd="2" destOrd="0" parTransId="{B58602A9-34E9-41AB-85D3-CA39430D1648}" sibTransId="{19C42CC1-D285-480C-BB37-24320A8621CA}"/>
    <dgm:cxn modelId="{D00DF80E-9304-4A20-811D-7ECF2C6DBD53}" srcId="{67814C8E-F156-486D-8F6F-D8613A1B439B}" destId="{5A2ED4C1-3CA3-410B-9977-312057C4E640}" srcOrd="1" destOrd="0" parTransId="{BE8E9585-C76D-4285-BD76-B4751E0E53F7}" sibTransId="{D781EC6F-622C-4A2D-B8B6-91A8183C08C8}"/>
    <dgm:cxn modelId="{9A6AFA0C-1F3B-40B4-93D6-A16E4D896B38}" srcId="{67814C8E-F156-486D-8F6F-D8613A1B439B}" destId="{1A051D18-44FA-489C-A140-F5983DE88B8F}" srcOrd="3" destOrd="0" parTransId="{63589A1F-46AB-4607-98FD-40E7152BF023}" sibTransId="{F4FFF6D5-20CE-477C-A3AC-F5FD7F720B85}"/>
    <dgm:cxn modelId="{43FF62DB-3DC4-44E5-86BB-BF8CB1C2EA00}" type="presOf" srcId="{5A2ED4C1-3CA3-410B-9977-312057C4E640}" destId="{5A63AB06-37F5-4A32-AF7F-2C49159E59C0}" srcOrd="0" destOrd="0" presId="urn:microsoft.com/office/officeart/2008/layout/HexagonCluster"/>
    <dgm:cxn modelId="{96858937-20D7-4064-AC8A-915D53F8FEC6}" type="presParOf" srcId="{98447788-C98D-4B10-973F-20633BC86E3C}" destId="{E421C13D-9541-4D4F-A712-786BD91C02D3}" srcOrd="0" destOrd="0" presId="urn:microsoft.com/office/officeart/2008/layout/HexagonCluster"/>
    <dgm:cxn modelId="{4807F918-0429-4BE7-972B-EE01751F7D0E}" type="presParOf" srcId="{E421C13D-9541-4D4F-A712-786BD91C02D3}" destId="{5D34ACB5-B13D-4CEC-A91F-2975D16AA6B1}" srcOrd="0" destOrd="0" presId="urn:microsoft.com/office/officeart/2008/layout/HexagonCluster"/>
    <dgm:cxn modelId="{D2C183EF-FD65-4A34-B4B9-FDE52A4E6768}" type="presParOf" srcId="{98447788-C98D-4B10-973F-20633BC86E3C}" destId="{9133DA7A-6112-46F0-AA61-2D06C91C7990}" srcOrd="1" destOrd="0" presId="urn:microsoft.com/office/officeart/2008/layout/HexagonCluster"/>
    <dgm:cxn modelId="{20E8072A-429A-4680-902C-376C58C9BD92}" type="presParOf" srcId="{9133DA7A-6112-46F0-AA61-2D06C91C7990}" destId="{52932AF8-B7BF-4CC3-87B8-243C9AB32AF2}" srcOrd="0" destOrd="0" presId="urn:microsoft.com/office/officeart/2008/layout/HexagonCluster"/>
    <dgm:cxn modelId="{D1A6956B-95FB-4AFC-80ED-77747F1D1EB7}" type="presParOf" srcId="{98447788-C98D-4B10-973F-20633BC86E3C}" destId="{09F5CFB0-EC86-46E7-9F17-8B7871A3A264}" srcOrd="2" destOrd="0" presId="urn:microsoft.com/office/officeart/2008/layout/HexagonCluster"/>
    <dgm:cxn modelId="{B5B02E3F-A780-44BF-BEAF-4C837D96F26B}" type="presParOf" srcId="{09F5CFB0-EC86-46E7-9F17-8B7871A3A264}" destId="{E897861F-93DF-4C75-BDF8-BD5107085F78}" srcOrd="0" destOrd="0" presId="urn:microsoft.com/office/officeart/2008/layout/HexagonCluster"/>
    <dgm:cxn modelId="{44A2AE93-7FDA-443C-9A05-69BEDBE40052}" type="presParOf" srcId="{98447788-C98D-4B10-973F-20633BC86E3C}" destId="{17B200CB-E210-4034-982C-3F744E4B8687}" srcOrd="3" destOrd="0" presId="urn:microsoft.com/office/officeart/2008/layout/HexagonCluster"/>
    <dgm:cxn modelId="{732F6E67-4B33-49E0-A425-9557FF0B2B06}" type="presParOf" srcId="{17B200CB-E210-4034-982C-3F744E4B8687}" destId="{C0EC76C4-D273-4CEA-B8C3-DD051CF0C15C}" srcOrd="0" destOrd="0" presId="urn:microsoft.com/office/officeart/2008/layout/HexagonCluster"/>
    <dgm:cxn modelId="{A07C1F97-980F-447B-B4A5-9B1816CA5972}" type="presParOf" srcId="{98447788-C98D-4B10-973F-20633BC86E3C}" destId="{B4807841-32FE-46EF-BA53-4137EF66FDBD}" srcOrd="4" destOrd="0" presId="urn:microsoft.com/office/officeart/2008/layout/HexagonCluster"/>
    <dgm:cxn modelId="{8EFEC9FE-0EE0-4B80-AFB9-0B422236842A}" type="presParOf" srcId="{B4807841-32FE-46EF-BA53-4137EF66FDBD}" destId="{5A63AB06-37F5-4A32-AF7F-2C49159E59C0}" srcOrd="0" destOrd="0" presId="urn:microsoft.com/office/officeart/2008/layout/HexagonCluster"/>
    <dgm:cxn modelId="{31757DEB-1AC0-4D90-A49C-211051062D90}" type="presParOf" srcId="{98447788-C98D-4B10-973F-20633BC86E3C}" destId="{288E7387-4CC3-457A-9504-24A37C69AF67}" srcOrd="5" destOrd="0" presId="urn:microsoft.com/office/officeart/2008/layout/HexagonCluster"/>
    <dgm:cxn modelId="{ACED8675-F7AF-47B5-907E-13B4222CF11C}" type="presParOf" srcId="{288E7387-4CC3-457A-9504-24A37C69AF67}" destId="{69AEE915-640A-4A07-AD68-D7E7D7B7AD76}" srcOrd="0" destOrd="0" presId="urn:microsoft.com/office/officeart/2008/layout/HexagonCluster"/>
    <dgm:cxn modelId="{B393B673-59F4-4132-8100-913111A9CBBD}" type="presParOf" srcId="{98447788-C98D-4B10-973F-20633BC86E3C}" destId="{E82E7945-3208-4AAD-9088-09A97F2D49E4}" srcOrd="6" destOrd="0" presId="urn:microsoft.com/office/officeart/2008/layout/HexagonCluster"/>
    <dgm:cxn modelId="{BEDB3055-F661-481A-AA7C-0E7686B9B441}" type="presParOf" srcId="{E82E7945-3208-4AAD-9088-09A97F2D49E4}" destId="{0A4FE433-361C-4A66-BD80-A531642830D3}" srcOrd="0" destOrd="0" presId="urn:microsoft.com/office/officeart/2008/layout/HexagonCluster"/>
    <dgm:cxn modelId="{40FCBC27-0D53-4D15-B20A-5D1F52779860}" type="presParOf" srcId="{98447788-C98D-4B10-973F-20633BC86E3C}" destId="{6B3C7FA1-D00E-452F-B2BB-5E04FB2D4DC1}" srcOrd="7" destOrd="0" presId="urn:microsoft.com/office/officeart/2008/layout/HexagonCluster"/>
    <dgm:cxn modelId="{3F92186D-2E14-45CC-8A53-19420FAF73E8}" type="presParOf" srcId="{6B3C7FA1-D00E-452F-B2BB-5E04FB2D4DC1}" destId="{F0AC6E62-BE80-4D6D-908C-5412A26FB414}" srcOrd="0" destOrd="0" presId="urn:microsoft.com/office/officeart/2008/layout/HexagonCluster"/>
    <dgm:cxn modelId="{3FE0A8D0-847C-4CB6-92BC-FD338F65F318}" type="presParOf" srcId="{98447788-C98D-4B10-973F-20633BC86E3C}" destId="{53A6F58D-4494-4DCC-8644-A5BCC1019AF2}" srcOrd="8" destOrd="0" presId="urn:microsoft.com/office/officeart/2008/layout/HexagonCluster"/>
    <dgm:cxn modelId="{F99C49EA-74D9-4092-B994-EC41FC2859DA}" type="presParOf" srcId="{53A6F58D-4494-4DCC-8644-A5BCC1019AF2}" destId="{53BC9E24-D00E-4BDA-8124-C04E9FC35BB5}" srcOrd="0" destOrd="0" presId="urn:microsoft.com/office/officeart/2008/layout/HexagonCluster"/>
    <dgm:cxn modelId="{CF4DEE4C-6421-48D9-851B-AB8DA25100F3}" type="presParOf" srcId="{98447788-C98D-4B10-973F-20633BC86E3C}" destId="{25067475-2878-4FFF-9E9B-78EAEC1B0E43}" srcOrd="9" destOrd="0" presId="urn:microsoft.com/office/officeart/2008/layout/HexagonCluster"/>
    <dgm:cxn modelId="{069DBCC5-83F6-4911-91A6-51D2FECDB5FC}" type="presParOf" srcId="{25067475-2878-4FFF-9E9B-78EAEC1B0E43}" destId="{2AC629A0-80D6-4D54-94AE-1E42DC611A3E}" srcOrd="0" destOrd="0" presId="urn:microsoft.com/office/officeart/2008/layout/HexagonCluster"/>
    <dgm:cxn modelId="{6759E1E4-19E3-4555-AC6A-A9C63BB1528A}" type="presParOf" srcId="{98447788-C98D-4B10-973F-20633BC86E3C}" destId="{F96E48F7-F246-4BAB-AF27-9DC7F4B3033F}" srcOrd="10" destOrd="0" presId="urn:microsoft.com/office/officeart/2008/layout/HexagonCluster"/>
    <dgm:cxn modelId="{430501D8-1FC4-4FC1-8F31-3DAADBBAC3DD}" type="presParOf" srcId="{F96E48F7-F246-4BAB-AF27-9DC7F4B3033F}" destId="{1AEC6138-8383-4F59-B7E7-DDCA0238CDE9}" srcOrd="0" destOrd="0" presId="urn:microsoft.com/office/officeart/2008/layout/HexagonCluster"/>
    <dgm:cxn modelId="{B5594626-6256-4E13-8B3F-7F6F7C5A5B6E}" type="presParOf" srcId="{98447788-C98D-4B10-973F-20633BC86E3C}" destId="{7F48D866-CF99-484D-8297-DF2C33D2A908}" srcOrd="11" destOrd="0" presId="urn:microsoft.com/office/officeart/2008/layout/HexagonCluster"/>
    <dgm:cxn modelId="{6D5F5206-5FBA-424C-A9A1-BEAE1DC086CD}" type="presParOf" srcId="{7F48D866-CF99-484D-8297-DF2C33D2A908}" destId="{E185CE0A-CD04-4565-AEF6-635230400A77}" srcOrd="0" destOrd="0" presId="urn:microsoft.com/office/officeart/2008/layout/HexagonCluster"/>
    <dgm:cxn modelId="{A7686445-ADF1-48FF-998B-0C236390CFC9}" type="presParOf" srcId="{98447788-C98D-4B10-973F-20633BC86E3C}" destId="{4700B7A2-D7B7-470B-A21C-D14A0C402732}" srcOrd="12" destOrd="0" presId="urn:microsoft.com/office/officeart/2008/layout/HexagonCluster"/>
    <dgm:cxn modelId="{1D11A3B7-123A-4F01-8BAA-ECAEBEF1D642}" type="presParOf" srcId="{4700B7A2-D7B7-470B-A21C-D14A0C402732}" destId="{698E9B19-E6B5-45E2-BC58-3AF05291FB30}" srcOrd="0" destOrd="0" presId="urn:microsoft.com/office/officeart/2008/layout/HexagonCluster"/>
    <dgm:cxn modelId="{486038D0-283D-4583-8933-FA5107CA5ED1}" type="presParOf" srcId="{98447788-C98D-4B10-973F-20633BC86E3C}" destId="{2227A185-48C1-4F89-BD8F-E484D00B7DF4}" srcOrd="13" destOrd="0" presId="urn:microsoft.com/office/officeart/2008/layout/HexagonCluster"/>
    <dgm:cxn modelId="{8443C09E-943B-429C-A3E1-D4E948016415}" type="presParOf" srcId="{2227A185-48C1-4F89-BD8F-E484D00B7DF4}" destId="{E00E8F10-8CBD-4F58-8A9B-634F12A2A6ED}" srcOrd="0" destOrd="0" presId="urn:microsoft.com/office/officeart/2008/layout/HexagonCluster"/>
    <dgm:cxn modelId="{C77D4FB4-0455-4198-8079-46A43EF1E89F}" type="presParOf" srcId="{98447788-C98D-4B10-973F-20633BC86E3C}" destId="{8EEAAB72-7EE5-4840-8DF4-0D96AFA3C145}" srcOrd="14" destOrd="0" presId="urn:microsoft.com/office/officeart/2008/layout/HexagonCluster"/>
    <dgm:cxn modelId="{1D349576-DBE2-415B-97B7-92286FBFA6B9}" type="presParOf" srcId="{8EEAAB72-7EE5-4840-8DF4-0D96AFA3C145}" destId="{15002CF0-9FE9-438A-9049-4F5B0B56035B}" srcOrd="0" destOrd="0" presId="urn:microsoft.com/office/officeart/2008/layout/HexagonCluster"/>
    <dgm:cxn modelId="{7C4B55D4-B2F6-4DDE-936C-E3D9F199F77D}" type="presParOf" srcId="{98447788-C98D-4B10-973F-20633BC86E3C}" destId="{60CF1CCD-4F3F-4399-B17F-25BE2A1A467E}" srcOrd="15" destOrd="0" presId="urn:microsoft.com/office/officeart/2008/layout/HexagonCluster"/>
    <dgm:cxn modelId="{AC6CC875-243E-4E28-9AA5-D669E62CF55E}" type="presParOf" srcId="{60CF1CCD-4F3F-4399-B17F-25BE2A1A467E}" destId="{D98290BF-CDBA-498C-B481-3682C3FDFD59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4ACB5-B13D-4CEC-A91F-2975D16AA6B1}">
      <dsp:nvSpPr>
        <dsp:cNvPr id="0" name=""/>
        <dsp:cNvSpPr/>
      </dsp:nvSpPr>
      <dsp:spPr>
        <a:xfrm>
          <a:off x="877137" y="1359857"/>
          <a:ext cx="965207" cy="828519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rgbClr val="82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rgbClr val="820000"/>
              </a:solidFill>
            </a:rPr>
            <a:t>Умения</a:t>
          </a:r>
          <a:endParaRPr lang="ru-RU" sz="1200" b="1" i="1" kern="1200" dirty="0">
            <a:solidFill>
              <a:srgbClr val="820000"/>
            </a:solidFill>
          </a:endParaRPr>
        </a:p>
      </dsp:txBody>
      <dsp:txXfrm>
        <a:off x="1026614" y="1488166"/>
        <a:ext cx="666253" cy="571901"/>
      </dsp:txXfrm>
    </dsp:sp>
    <dsp:sp modelId="{52932AF8-B7BF-4CC3-87B8-243C9AB32AF2}">
      <dsp:nvSpPr>
        <dsp:cNvPr id="0" name=""/>
        <dsp:cNvSpPr/>
      </dsp:nvSpPr>
      <dsp:spPr>
        <a:xfrm>
          <a:off x="907326" y="1725972"/>
          <a:ext cx="112678" cy="971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2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97861F-93DF-4C75-BDF8-BD5107085F78}">
      <dsp:nvSpPr>
        <dsp:cNvPr id="0" name=""/>
        <dsp:cNvSpPr/>
      </dsp:nvSpPr>
      <dsp:spPr>
        <a:xfrm>
          <a:off x="57773" y="938587"/>
          <a:ext cx="965207" cy="828519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5400" cap="flat" cmpd="sng" algn="ctr">
          <a:solidFill>
            <a:srgbClr val="82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EC76C4-D273-4CEA-B8C3-DD051CF0C15C}">
      <dsp:nvSpPr>
        <dsp:cNvPr id="0" name=""/>
        <dsp:cNvSpPr/>
      </dsp:nvSpPr>
      <dsp:spPr>
        <a:xfrm>
          <a:off x="711308" y="1623119"/>
          <a:ext cx="112678" cy="971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2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3AB06-37F5-4A32-AF7F-2C49159E59C0}">
      <dsp:nvSpPr>
        <dsp:cNvPr id="0" name=""/>
        <dsp:cNvSpPr/>
      </dsp:nvSpPr>
      <dsp:spPr>
        <a:xfrm>
          <a:off x="1695650" y="932240"/>
          <a:ext cx="965207" cy="828519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rgbClr val="82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rgbClr val="820000"/>
              </a:solidFill>
            </a:rPr>
            <a:t>Навыки</a:t>
          </a:r>
          <a:endParaRPr lang="ru-RU" sz="1200" b="1" i="1" kern="1200" dirty="0">
            <a:solidFill>
              <a:srgbClr val="820000"/>
            </a:solidFill>
          </a:endParaRPr>
        </a:p>
      </dsp:txBody>
      <dsp:txXfrm>
        <a:off x="1845127" y="1060549"/>
        <a:ext cx="666253" cy="571901"/>
      </dsp:txXfrm>
    </dsp:sp>
    <dsp:sp modelId="{69AEE915-640A-4A07-AD68-D7E7D7B7AD76}">
      <dsp:nvSpPr>
        <dsp:cNvPr id="0" name=""/>
        <dsp:cNvSpPr/>
      </dsp:nvSpPr>
      <dsp:spPr>
        <a:xfrm>
          <a:off x="2356839" y="1615897"/>
          <a:ext cx="112678" cy="971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2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4FE433-361C-4A66-BD80-A531642830D3}">
      <dsp:nvSpPr>
        <dsp:cNvPr id="0" name=""/>
        <dsp:cNvSpPr/>
      </dsp:nvSpPr>
      <dsp:spPr>
        <a:xfrm>
          <a:off x="2518415" y="1359857"/>
          <a:ext cx="965207" cy="828519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5400" cap="flat" cmpd="sng" algn="ctr">
          <a:solidFill>
            <a:srgbClr val="82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C6E62-BE80-4D6D-908C-5412A26FB414}">
      <dsp:nvSpPr>
        <dsp:cNvPr id="0" name=""/>
        <dsp:cNvSpPr/>
      </dsp:nvSpPr>
      <dsp:spPr>
        <a:xfrm>
          <a:off x="2540526" y="1729693"/>
          <a:ext cx="112678" cy="971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2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C9E24-D00E-4BDA-8124-C04E9FC35BB5}">
      <dsp:nvSpPr>
        <dsp:cNvPr id="0" name=""/>
        <dsp:cNvSpPr/>
      </dsp:nvSpPr>
      <dsp:spPr>
        <a:xfrm>
          <a:off x="877137" y="485811"/>
          <a:ext cx="965207" cy="828519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rgbClr val="82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rgbClr val="820000"/>
              </a:solidFill>
            </a:rPr>
            <a:t>Знания</a:t>
          </a:r>
          <a:endParaRPr lang="ru-RU" sz="1200" b="1" i="1" kern="1200" dirty="0">
            <a:solidFill>
              <a:srgbClr val="820000"/>
            </a:solidFill>
          </a:endParaRPr>
        </a:p>
      </dsp:txBody>
      <dsp:txXfrm>
        <a:off x="1026614" y="614120"/>
        <a:ext cx="666253" cy="571901"/>
      </dsp:txXfrm>
    </dsp:sp>
    <dsp:sp modelId="{2AC629A0-80D6-4D54-94AE-1E42DC611A3E}">
      <dsp:nvSpPr>
        <dsp:cNvPr id="0" name=""/>
        <dsp:cNvSpPr/>
      </dsp:nvSpPr>
      <dsp:spPr>
        <a:xfrm>
          <a:off x="1534073" y="473783"/>
          <a:ext cx="112678" cy="971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2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EC6138-8383-4F59-B7E7-DDCA0238CDE9}">
      <dsp:nvSpPr>
        <dsp:cNvPr id="0" name=""/>
        <dsp:cNvSpPr/>
      </dsp:nvSpPr>
      <dsp:spPr>
        <a:xfrm>
          <a:off x="1695650" y="29097"/>
          <a:ext cx="965207" cy="828519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5400" cap="flat" cmpd="sng" algn="ctr">
          <a:solidFill>
            <a:srgbClr val="82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85CE0A-CD04-4565-AEF6-635230400A77}">
      <dsp:nvSpPr>
        <dsp:cNvPr id="0" name=""/>
        <dsp:cNvSpPr/>
      </dsp:nvSpPr>
      <dsp:spPr>
        <a:xfrm>
          <a:off x="1717760" y="367209"/>
          <a:ext cx="112678" cy="971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2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E9B19-E6B5-45E2-BC58-3AF05291FB30}">
      <dsp:nvSpPr>
        <dsp:cNvPr id="0" name=""/>
        <dsp:cNvSpPr/>
      </dsp:nvSpPr>
      <dsp:spPr>
        <a:xfrm>
          <a:off x="2518415" y="484498"/>
          <a:ext cx="965207" cy="828519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rgbClr val="82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rgbClr val="820000"/>
              </a:solidFill>
            </a:rPr>
            <a:t>Компе-</a:t>
          </a:r>
          <a:r>
            <a:rPr lang="ru-RU" sz="1200" b="1" i="1" kern="1200" dirty="0" err="1" smtClean="0">
              <a:solidFill>
                <a:srgbClr val="820000"/>
              </a:solidFill>
            </a:rPr>
            <a:t>тенции</a:t>
          </a:r>
          <a:endParaRPr lang="ru-RU" sz="1200" b="1" i="1" kern="1200" dirty="0">
            <a:solidFill>
              <a:srgbClr val="820000"/>
            </a:solidFill>
          </a:endParaRPr>
        </a:p>
      </dsp:txBody>
      <dsp:txXfrm>
        <a:off x="2667892" y="612807"/>
        <a:ext cx="666253" cy="571901"/>
      </dsp:txXfrm>
    </dsp:sp>
    <dsp:sp modelId="{E00E8F10-8CBD-4F58-8A9B-634F12A2A6ED}">
      <dsp:nvSpPr>
        <dsp:cNvPr id="0" name=""/>
        <dsp:cNvSpPr/>
      </dsp:nvSpPr>
      <dsp:spPr>
        <a:xfrm>
          <a:off x="3348409" y="821079"/>
          <a:ext cx="112678" cy="971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2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002CF0-9FE9-438A-9049-4F5B0B56035B}">
      <dsp:nvSpPr>
        <dsp:cNvPr id="0" name=""/>
        <dsp:cNvSpPr/>
      </dsp:nvSpPr>
      <dsp:spPr>
        <a:xfrm>
          <a:off x="3344582" y="939900"/>
          <a:ext cx="965207" cy="828519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5400" cap="flat" cmpd="sng" algn="ctr">
          <a:solidFill>
            <a:srgbClr val="82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8290BF-CDBA-498C-B481-3682C3FDFD59}">
      <dsp:nvSpPr>
        <dsp:cNvPr id="0" name=""/>
        <dsp:cNvSpPr/>
      </dsp:nvSpPr>
      <dsp:spPr>
        <a:xfrm>
          <a:off x="3539324" y="925464"/>
          <a:ext cx="112678" cy="971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2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AD1885-E098-4B7A-990F-592BFF924F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19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F2245306-B2CB-4645-898C-C2FCC6886318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3B4F20C5-343F-447E-95CE-BEBA09498C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6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979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1858-E3CA-4C30-9D94-B3E7454F73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55F6-8B83-4D65-896D-3EEBFD7511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86801" y="609600"/>
            <a:ext cx="25908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1" y="609600"/>
            <a:ext cx="7584831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A39E0-91F1-4BC9-BE67-AB32F1E71E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33E49-F42B-4B24-8ECA-067FDC6D3F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D68EA-4154-45CC-BBE3-438B7F56B3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78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9785" y="1981200"/>
            <a:ext cx="50878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9AF0C-A13A-461F-987E-CD43E91FF7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306DE-A36F-4B98-B5B7-872FDA113A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3BCCF-00E1-43E0-A013-7B74FDB6F7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F3A33-6A4A-4395-8324-C6DCD486F1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F35FE-C004-4173-8268-FCF9B3B392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5E57B-67AF-45F9-A9C5-5C088F397C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654A06-2576-4317-9918-DE566674560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aidarforum.ru/registration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557" y="854095"/>
            <a:ext cx="2540005" cy="79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flipH="1">
            <a:off x="1142999" y="2640556"/>
            <a:ext cx="3079561" cy="1537745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dirty="0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4222562" y="3371976"/>
            <a:ext cx="68264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dirty="0"/>
              <a:t>Применение </a:t>
            </a:r>
            <a:r>
              <a:rPr lang="ru-RU" sz="1600" dirty="0"/>
              <a:t>профессионального стандарта </a:t>
            </a:r>
            <a:endParaRPr lang="ru-RU" sz="1600" dirty="0"/>
          </a:p>
          <a:p>
            <a:r>
              <a:rPr lang="ru-RU" sz="1600" dirty="0"/>
              <a:t>«</a:t>
            </a:r>
            <a:r>
              <a:rPr lang="ru-RU" sz="1600" dirty="0"/>
              <a:t>Специалист по конкурентному праву» в программах дополнительного профессионального образования</a:t>
            </a: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1485899" y="4944447"/>
            <a:ext cx="38333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ru-RU" sz="1200" dirty="0"/>
              <a:t>Агапова Елена </a:t>
            </a:r>
            <a:r>
              <a:rPr lang="ru-RU" sz="1200" dirty="0"/>
              <a:t>Викторовна, к.э.н</a:t>
            </a:r>
            <a:r>
              <a:rPr lang="ru-RU" sz="1200"/>
              <a:t>., доцент,</a:t>
            </a:r>
            <a:endParaRPr lang="ru-RU" sz="1200" dirty="0"/>
          </a:p>
          <a:p>
            <a:pPr algn="l">
              <a:spcBef>
                <a:spcPts val="0"/>
              </a:spcBef>
            </a:pPr>
            <a:r>
              <a:rPr lang="ru-RU" sz="1200" dirty="0"/>
              <a:t>Директор центра развития конкурентной политики </a:t>
            </a:r>
          </a:p>
          <a:p>
            <a:pPr algn="l">
              <a:spcBef>
                <a:spcPts val="0"/>
              </a:spcBef>
            </a:pPr>
            <a:r>
              <a:rPr lang="ru-RU" sz="1200" dirty="0"/>
              <a:t>и государственного заказа РАНХиГС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19251" y="1060247"/>
            <a:ext cx="4907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ЦЕНТР РАЗВИТИЯ КОНКУРЕНТНОЙ </a:t>
            </a:r>
            <a:r>
              <a:rPr lang="ru-RU" sz="1600" dirty="0"/>
              <a:t>ПОЛИТИКИ И </a:t>
            </a:r>
            <a:r>
              <a:rPr lang="ru-RU" sz="1600" dirty="0"/>
              <a:t>ГОСУДАРСТВЕННОГО ЗАКАЗА</a:t>
            </a:r>
          </a:p>
        </p:txBody>
      </p:sp>
      <p:pic>
        <p:nvPicPr>
          <p:cNvPr id="9" name="Picture 2" descr="D:\!_WORK\0_RANHiGS\PREZA_RAZDATKA\kollaj_lenta_col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2562" y="2640555"/>
            <a:ext cx="6826439" cy="72490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6481216" y="4575114"/>
            <a:ext cx="456778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sz="1200" dirty="0"/>
              <a:t>IV</a:t>
            </a:r>
            <a:r>
              <a:rPr lang="ru-RU" sz="1200" dirty="0"/>
              <a:t> Международная научно-практическая конференция «Антимонопольная политика: наука, практика, образование»</a:t>
            </a:r>
          </a:p>
          <a:p>
            <a:pPr algn="just">
              <a:spcBef>
                <a:spcPts val="0"/>
              </a:spcBef>
            </a:pPr>
            <a:endParaRPr lang="ru-RU" sz="1200" dirty="0"/>
          </a:p>
          <a:p>
            <a:pPr algn="just">
              <a:spcBef>
                <a:spcPts val="0"/>
              </a:spcBef>
            </a:pPr>
            <a:r>
              <a:rPr lang="ru-RU" sz="1200" dirty="0"/>
              <a:t>Секция №</a:t>
            </a:r>
            <a:r>
              <a:rPr lang="ru-RU" sz="1200" dirty="0"/>
              <a:t>5 «Заседание Научно-методического совета образовательных организаций и кафедр конкурентного права и антимонопольного регулирования ФАС России</a:t>
            </a:r>
          </a:p>
          <a:p>
            <a:pPr algn="just">
              <a:spcBef>
                <a:spcPts val="0"/>
              </a:spcBef>
            </a:pPr>
            <a:r>
              <a:rPr lang="ru-RU" sz="1200" dirty="0"/>
              <a:t>(закрытый формат</a:t>
            </a:r>
            <a:r>
              <a:rPr lang="ru-RU" sz="1200" dirty="0"/>
              <a:t>)»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10454" y="6200002"/>
            <a:ext cx="3341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6 - 7 декабря 2018 год</a:t>
            </a:r>
            <a:endParaRPr lang="ru-RU" sz="1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0378824" y="437622"/>
            <a:ext cx="564302" cy="506720"/>
          </a:xfrm>
          <a:custGeom>
            <a:avLst/>
            <a:gdLst/>
            <a:ahLst/>
            <a:cxnLst/>
            <a:rect l="l" t="t" r="r" b="b"/>
            <a:pathLst>
              <a:path w="622300" h="558800">
                <a:moveTo>
                  <a:pt x="622300" y="0"/>
                </a:moveTo>
                <a:lnTo>
                  <a:pt x="127000" y="0"/>
                </a:lnTo>
                <a:lnTo>
                  <a:pt x="0" y="292100"/>
                </a:lnTo>
                <a:lnTo>
                  <a:pt x="127000" y="558800"/>
                </a:lnTo>
                <a:lnTo>
                  <a:pt x="622300" y="558800"/>
                </a:lnTo>
                <a:lnTo>
                  <a:pt x="622300" y="0"/>
                </a:lnTo>
                <a:close/>
              </a:path>
            </a:pathLst>
          </a:custGeom>
          <a:solidFill>
            <a:srgbClr val="911A30"/>
          </a:solidFill>
        </p:spPr>
        <p:txBody>
          <a:bodyPr wrap="square" lIns="0" tIns="0" rIns="0" bIns="0" rtlCol="0"/>
          <a:lstStyle/>
          <a:p>
            <a:endParaRPr sz="2176" dirty="0"/>
          </a:p>
        </p:txBody>
      </p:sp>
      <p:sp>
        <p:nvSpPr>
          <p:cNvPr id="9" name="object 9"/>
          <p:cNvSpPr/>
          <p:nvPr/>
        </p:nvSpPr>
        <p:spPr>
          <a:xfrm>
            <a:off x="1593100" y="451626"/>
            <a:ext cx="1580967" cy="491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6" dirty="0"/>
          </a:p>
        </p:txBody>
      </p:sp>
      <p:sp>
        <p:nvSpPr>
          <p:cNvPr id="26" name="object 31"/>
          <p:cNvSpPr txBox="1">
            <a:spLocks noGrp="1"/>
          </p:cNvSpPr>
          <p:nvPr>
            <p:ph type="title"/>
          </p:nvPr>
        </p:nvSpPr>
        <p:spPr>
          <a:xfrm>
            <a:off x="1325254" y="289940"/>
            <a:ext cx="8985738" cy="531610"/>
          </a:xfrm>
          <a:prstGeom prst="rect">
            <a:avLst/>
          </a:prstGeom>
        </p:spPr>
        <p:txBody>
          <a:bodyPr vert="horz" wrap="square" lIns="0" tIns="194872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662202" algn="r"/>
            <a:r>
              <a:rPr lang="ru-RU" sz="2176" dirty="0"/>
              <a:t>Что такое профессиональный стандарт?</a:t>
            </a:r>
            <a:endParaRPr sz="2176" dirty="0"/>
          </a:p>
        </p:txBody>
      </p:sp>
      <p:sp>
        <p:nvSpPr>
          <p:cNvPr id="27" name="object 32"/>
          <p:cNvSpPr/>
          <p:nvPr/>
        </p:nvSpPr>
        <p:spPr>
          <a:xfrm>
            <a:off x="3358355" y="694593"/>
            <a:ext cx="1574130" cy="126958"/>
          </a:xfrm>
          <a:custGeom>
            <a:avLst/>
            <a:gdLst/>
            <a:ahLst/>
            <a:cxnLst/>
            <a:rect l="l" t="t" r="r" b="b"/>
            <a:pathLst>
              <a:path w="3708400">
                <a:moveTo>
                  <a:pt x="0" y="0"/>
                </a:moveTo>
                <a:lnTo>
                  <a:pt x="3708400" y="0"/>
                </a:lnTo>
              </a:path>
            </a:pathLst>
          </a:custGeom>
          <a:ln w="38100">
            <a:solidFill>
              <a:srgbClr val="911A30"/>
            </a:solidFill>
          </a:ln>
        </p:spPr>
        <p:txBody>
          <a:bodyPr wrap="square" lIns="0" tIns="0" rIns="0" bIns="0" rtlCol="0"/>
          <a:lstStyle/>
          <a:p>
            <a:endParaRPr sz="2176"/>
          </a:p>
        </p:txBody>
      </p:sp>
      <p:sp>
        <p:nvSpPr>
          <p:cNvPr id="28" name="object 7"/>
          <p:cNvSpPr txBox="1"/>
          <p:nvPr/>
        </p:nvSpPr>
        <p:spPr>
          <a:xfrm>
            <a:off x="2542096" y="6456683"/>
            <a:ext cx="7768896" cy="111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РОССИЙСКА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Я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АКАДЕМИ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Я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НАРОДНОГ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О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ХОЗЯЙСТВ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А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И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ГОСУДАРСТВЕННО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Й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СЛУЖБ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Ы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ПР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И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ПРЕЗИДЕНТ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Е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РОССИЙСКО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Й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ФЕДЕРАЦИ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И</a:t>
            </a:r>
            <a:r>
              <a:rPr sz="725" spc="-82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endParaRPr sz="725" dirty="0">
              <a:latin typeface="Proxima Nova Light"/>
              <a:cs typeface="Proxima Nova Light"/>
            </a:endParaRPr>
          </a:p>
        </p:txBody>
      </p:sp>
      <p:sp>
        <p:nvSpPr>
          <p:cNvPr id="56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985250" y="6373392"/>
            <a:ext cx="2063750" cy="457200"/>
          </a:xfrm>
        </p:spPr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7" name="TextBox 3"/>
          <p:cNvSpPr txBox="1"/>
          <p:nvPr/>
        </p:nvSpPr>
        <p:spPr>
          <a:xfrm>
            <a:off x="1434837" y="1435188"/>
            <a:ext cx="566951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u="sng" kern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Квалификация работника </a:t>
            </a:r>
            <a:r>
              <a:rPr lang="ru-RU" sz="1400" kern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- уровень знаний, умений, профессиональных навыков и опыта работы работника.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u="sng" kern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Профессиональный стандарт</a:t>
            </a:r>
            <a:r>
              <a:rPr lang="ru-RU" sz="1400" kern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 - характеристика квалификации, необходимой работнику для осуществления определенного вида профессиональной деятельности, в том числе выполнения определенной трудовой функции.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ru-RU" sz="1400" i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Трудовой Кодекс Российской Федерации. </a:t>
            </a:r>
            <a:r>
              <a:rPr lang="ru-RU" sz="1400" i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Статья </a:t>
            </a:r>
            <a:r>
              <a:rPr lang="ru-RU" sz="1400" i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195.1. Понятия квалификации работника, профессионального </a:t>
            </a:r>
            <a:r>
              <a:rPr lang="ru-RU" sz="1400" i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стандарта)</a:t>
            </a:r>
            <a:endParaRPr lang="ru-RU" sz="1400" i="1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9" name="TextBox 4"/>
          <p:cNvSpPr txBox="1"/>
          <p:nvPr/>
        </p:nvSpPr>
        <p:spPr>
          <a:xfrm>
            <a:off x="6093070" y="4041351"/>
            <a:ext cx="4633545" cy="181588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Профессиональный </a:t>
            </a:r>
            <a:r>
              <a:rPr lang="ru-RU" sz="1400" kern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стандарт – это документ, который содержит необходимые требования к специалисту, </a:t>
            </a:r>
            <a:r>
              <a:rPr lang="ru-RU" sz="1400" kern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и </a:t>
            </a:r>
            <a:r>
              <a:rPr lang="ru-RU" sz="1400" kern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отвечает на вопрос  </a:t>
            </a:r>
            <a:r>
              <a:rPr lang="ru-RU" sz="1400" b="1" kern="0" dirty="0">
                <a:solidFill>
                  <a:srgbClr val="820000"/>
                </a:solidFill>
                <a:latin typeface="+mn-lt"/>
                <a:cs typeface="Times New Roman" panose="02020603050405020304" pitchFamily="18" charset="0"/>
              </a:rPr>
              <a:t>«КТО делает?»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Стандарты деятельности, методические рекомендации, инструкции содержат перечень требований к  выполнению </a:t>
            </a:r>
            <a:r>
              <a:rPr lang="ru-RU" sz="1400" kern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работы и </a:t>
            </a:r>
            <a:r>
              <a:rPr lang="ru-RU" sz="1400" kern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отвечают на вопрос  </a:t>
            </a:r>
            <a:r>
              <a:rPr lang="ru-RU" sz="1400" b="1" kern="0" dirty="0">
                <a:solidFill>
                  <a:srgbClr val="820000"/>
                </a:solidFill>
                <a:latin typeface="+mn-lt"/>
                <a:cs typeface="Times New Roman" panose="02020603050405020304" pitchFamily="18" charset="0"/>
              </a:rPr>
              <a:t>«КАК делать?»</a:t>
            </a: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424" y="1435188"/>
            <a:ext cx="3244190" cy="2006715"/>
          </a:xfrm>
          <a:prstGeom prst="rect">
            <a:avLst/>
          </a:prstGeom>
        </p:spPr>
      </p:pic>
      <p:graphicFrame>
        <p:nvGraphicFramePr>
          <p:cNvPr id="61" name="Схема 60"/>
          <p:cNvGraphicFramePr/>
          <p:nvPr>
            <p:extLst>
              <p:ext uri="{D42A27DB-BD31-4B8C-83A1-F6EECF244321}">
                <p14:modId xmlns:p14="http://schemas.microsoft.com/office/powerpoint/2010/main" val="2156791467"/>
              </p:ext>
            </p:extLst>
          </p:nvPr>
        </p:nvGraphicFramePr>
        <p:xfrm>
          <a:off x="1342839" y="3729180"/>
          <a:ext cx="4367564" cy="2188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0643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0378824" y="437622"/>
            <a:ext cx="564302" cy="506720"/>
          </a:xfrm>
          <a:custGeom>
            <a:avLst/>
            <a:gdLst/>
            <a:ahLst/>
            <a:cxnLst/>
            <a:rect l="l" t="t" r="r" b="b"/>
            <a:pathLst>
              <a:path w="622300" h="558800">
                <a:moveTo>
                  <a:pt x="622300" y="0"/>
                </a:moveTo>
                <a:lnTo>
                  <a:pt x="127000" y="0"/>
                </a:lnTo>
                <a:lnTo>
                  <a:pt x="0" y="292100"/>
                </a:lnTo>
                <a:lnTo>
                  <a:pt x="127000" y="558800"/>
                </a:lnTo>
                <a:lnTo>
                  <a:pt x="622300" y="558800"/>
                </a:lnTo>
                <a:lnTo>
                  <a:pt x="622300" y="0"/>
                </a:lnTo>
                <a:close/>
              </a:path>
            </a:pathLst>
          </a:custGeom>
          <a:solidFill>
            <a:srgbClr val="911A30"/>
          </a:solidFill>
        </p:spPr>
        <p:txBody>
          <a:bodyPr wrap="square" lIns="0" tIns="0" rIns="0" bIns="0" rtlCol="0"/>
          <a:lstStyle/>
          <a:p>
            <a:endParaRPr sz="2176" dirty="0"/>
          </a:p>
        </p:txBody>
      </p:sp>
      <p:sp>
        <p:nvSpPr>
          <p:cNvPr id="9" name="object 9"/>
          <p:cNvSpPr/>
          <p:nvPr/>
        </p:nvSpPr>
        <p:spPr>
          <a:xfrm>
            <a:off x="1593100" y="451626"/>
            <a:ext cx="1580967" cy="491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6" dirty="0"/>
          </a:p>
        </p:txBody>
      </p:sp>
      <p:sp>
        <p:nvSpPr>
          <p:cNvPr id="28" name="object 7"/>
          <p:cNvSpPr txBox="1"/>
          <p:nvPr/>
        </p:nvSpPr>
        <p:spPr>
          <a:xfrm>
            <a:off x="2542096" y="6456683"/>
            <a:ext cx="7768896" cy="111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РОССИЙСКА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Я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АКАДЕМИ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Я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НАРОДНОГ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О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ХОЗЯЙСТВ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А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И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ГОСУДАРСТВЕННО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Й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СЛУЖБ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Ы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ПР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И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ПРЕЗИДЕНТ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Е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РОССИЙСКО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Й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ФЕДЕРАЦИ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И</a:t>
            </a:r>
            <a:r>
              <a:rPr sz="725" spc="-82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endParaRPr sz="725" dirty="0">
              <a:latin typeface="Proxima Nova Light"/>
              <a:cs typeface="Proxima Nova Light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4601691" y="1697080"/>
            <a:ext cx="2953103" cy="1405970"/>
            <a:chOff x="3439483" y="1177298"/>
            <a:chExt cx="3778864" cy="3017364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3439483" y="1876464"/>
              <a:ext cx="3753058" cy="23181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TextBox 28"/>
            <p:cNvSpPr txBox="1"/>
            <p:nvPr/>
          </p:nvSpPr>
          <p:spPr>
            <a:xfrm>
              <a:off x="3465289" y="1177298"/>
              <a:ext cx="3753058" cy="23181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defTabSz="1333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b="1" dirty="0"/>
                <a:t>Перечень </a:t>
              </a:r>
              <a:r>
                <a:rPr lang="ru-RU" sz="1400" b="1" dirty="0"/>
                <a:t>квалификаций</a:t>
              </a:r>
              <a:endParaRPr lang="ru-RU" sz="1400" b="1" dirty="0"/>
            </a:p>
            <a:p>
              <a:pPr defTabSz="1333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200" i="1" dirty="0"/>
                <a:t>ЕКСД - Единый квалификационный справочник должностей руководителей, специалистов и служащих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8022055" y="1650862"/>
            <a:ext cx="2420647" cy="1553916"/>
            <a:chOff x="2793846" y="1050764"/>
            <a:chExt cx="4398695" cy="3143898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439483" y="1876464"/>
              <a:ext cx="3753058" cy="23181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TextBox 35"/>
            <p:cNvSpPr txBox="1"/>
            <p:nvPr/>
          </p:nvSpPr>
          <p:spPr>
            <a:xfrm>
              <a:off x="2793846" y="1050764"/>
              <a:ext cx="3773690" cy="23181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defTabSz="1333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b="1" dirty="0"/>
                <a:t>Работодатель</a:t>
              </a:r>
            </a:p>
            <a:p>
              <a:pPr defTabSz="1333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200" i="1" dirty="0"/>
                <a:t>Система управления персоналом</a:t>
              </a:r>
              <a:endParaRPr lang="ru-RU" sz="1200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098236" y="1593390"/>
            <a:ext cx="3624466" cy="1555218"/>
            <a:chOff x="3328715" y="1075810"/>
            <a:chExt cx="3863826" cy="3118852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3439483" y="1876464"/>
              <a:ext cx="3753058" cy="23181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TextBox 42"/>
            <p:cNvSpPr txBox="1"/>
            <p:nvPr/>
          </p:nvSpPr>
          <p:spPr>
            <a:xfrm>
              <a:off x="3328715" y="1075810"/>
              <a:ext cx="2219589" cy="23181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defTabSz="1333500">
                <a:lnSpc>
                  <a:spcPct val="90000"/>
                </a:lnSpc>
                <a:spcAft>
                  <a:spcPts val="0"/>
                </a:spcAft>
              </a:pPr>
              <a:r>
                <a:rPr lang="ru-RU" sz="1400" b="1" dirty="0"/>
                <a:t>Сфера образования</a:t>
              </a:r>
            </a:p>
            <a:p>
              <a:pPr algn="just" defTabSz="1333500">
                <a:lnSpc>
                  <a:spcPct val="90000"/>
                </a:lnSpc>
                <a:spcAft>
                  <a:spcPts val="0"/>
                </a:spcAft>
              </a:pPr>
              <a:r>
                <a:rPr lang="ru-RU" sz="1200" i="1" dirty="0"/>
                <a:t>ФГОС, образовательные программы</a:t>
              </a:r>
              <a:endParaRPr lang="ru-RU" sz="1200" i="1" dirty="0"/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1382764" y="1049728"/>
            <a:ext cx="9666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Профессиональные </a:t>
            </a:r>
            <a:r>
              <a:rPr lang="ru-RU" sz="1600" b="1" dirty="0">
                <a:solidFill>
                  <a:srgbClr val="000000"/>
                </a:solidFill>
                <a:cs typeface="Times New Roman" panose="02020603050405020304" pitchFamily="18" charset="0"/>
              </a:rPr>
              <a:t>стандарты </a:t>
            </a:r>
            <a:r>
              <a:rPr lang="ru-RU" sz="1600" b="1" dirty="0"/>
              <a:t>в Российской Федерации</a:t>
            </a:r>
          </a:p>
        </p:txBody>
      </p:sp>
      <p:sp>
        <p:nvSpPr>
          <p:cNvPr id="56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985250" y="6373392"/>
            <a:ext cx="2063750" cy="457200"/>
          </a:xfrm>
        </p:spPr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2" name="Половина рамки 61"/>
          <p:cNvSpPr/>
          <p:nvPr/>
        </p:nvSpPr>
        <p:spPr>
          <a:xfrm>
            <a:off x="4517119" y="1613520"/>
            <a:ext cx="625346" cy="437976"/>
          </a:xfrm>
          <a:prstGeom prst="halfFrame">
            <a:avLst>
              <a:gd name="adj1" fmla="val 25770"/>
              <a:gd name="adj2" fmla="val 25770"/>
            </a:avLst>
          </a:prstGeom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63" name="Половина рамки 62"/>
          <p:cNvSpPr/>
          <p:nvPr/>
        </p:nvSpPr>
        <p:spPr>
          <a:xfrm rot="5400000">
            <a:off x="7060650" y="1555003"/>
            <a:ext cx="437977" cy="625346"/>
          </a:xfrm>
          <a:prstGeom prst="halfFrame">
            <a:avLst>
              <a:gd name="adj1" fmla="val 25770"/>
              <a:gd name="adj2" fmla="val 25770"/>
            </a:avLst>
          </a:prstGeom>
          <a:solidFill>
            <a:srgbClr val="C0504D">
              <a:shade val="80000"/>
              <a:hueOff val="-11957"/>
              <a:satOff val="-1341"/>
              <a:lumOff val="856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64" name="Половина рамки 63"/>
          <p:cNvSpPr/>
          <p:nvPr/>
        </p:nvSpPr>
        <p:spPr>
          <a:xfrm rot="16200000">
            <a:off x="4610806" y="2262179"/>
            <a:ext cx="437976" cy="625348"/>
          </a:xfrm>
          <a:prstGeom prst="halfFrame">
            <a:avLst>
              <a:gd name="adj1" fmla="val 25770"/>
              <a:gd name="adj2" fmla="val 25770"/>
            </a:avLst>
          </a:prstGeom>
          <a:solidFill>
            <a:srgbClr val="C0504D">
              <a:shade val="80000"/>
              <a:hueOff val="-23915"/>
              <a:satOff val="-2683"/>
              <a:lumOff val="1712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65" name="Половина рамки 64"/>
          <p:cNvSpPr/>
          <p:nvPr/>
        </p:nvSpPr>
        <p:spPr>
          <a:xfrm rot="10800000">
            <a:off x="6966964" y="2391033"/>
            <a:ext cx="625346" cy="437976"/>
          </a:xfrm>
          <a:prstGeom prst="halfFrame">
            <a:avLst>
              <a:gd name="adj1" fmla="val 25770"/>
              <a:gd name="adj2" fmla="val 25770"/>
            </a:avLst>
          </a:prstGeom>
          <a:solidFill>
            <a:srgbClr val="C0504D">
              <a:shade val="80000"/>
              <a:hueOff val="-35872"/>
              <a:satOff val="-4024"/>
              <a:lumOff val="2568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66" name="Половина рамки 65"/>
          <p:cNvSpPr/>
          <p:nvPr/>
        </p:nvSpPr>
        <p:spPr>
          <a:xfrm>
            <a:off x="7910093" y="1646206"/>
            <a:ext cx="625346" cy="437976"/>
          </a:xfrm>
          <a:prstGeom prst="halfFrame">
            <a:avLst>
              <a:gd name="adj1" fmla="val 25770"/>
              <a:gd name="adj2" fmla="val 25770"/>
            </a:avLst>
          </a:prstGeom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67" name="Половина рамки 66"/>
          <p:cNvSpPr/>
          <p:nvPr/>
        </p:nvSpPr>
        <p:spPr>
          <a:xfrm rot="5400000">
            <a:off x="9600769" y="1587689"/>
            <a:ext cx="437977" cy="625346"/>
          </a:xfrm>
          <a:prstGeom prst="halfFrame">
            <a:avLst>
              <a:gd name="adj1" fmla="val 25770"/>
              <a:gd name="adj2" fmla="val 25770"/>
            </a:avLst>
          </a:prstGeom>
          <a:solidFill>
            <a:srgbClr val="C0504D">
              <a:shade val="80000"/>
              <a:hueOff val="-11957"/>
              <a:satOff val="-1341"/>
              <a:lumOff val="856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68" name="Половина рамки 67"/>
          <p:cNvSpPr/>
          <p:nvPr/>
        </p:nvSpPr>
        <p:spPr>
          <a:xfrm rot="16200000">
            <a:off x="8003780" y="2294865"/>
            <a:ext cx="437976" cy="625348"/>
          </a:xfrm>
          <a:prstGeom prst="halfFrame">
            <a:avLst>
              <a:gd name="adj1" fmla="val 25770"/>
              <a:gd name="adj2" fmla="val 25770"/>
            </a:avLst>
          </a:prstGeom>
          <a:solidFill>
            <a:srgbClr val="C0504D">
              <a:shade val="80000"/>
              <a:hueOff val="-23915"/>
              <a:satOff val="-2683"/>
              <a:lumOff val="1712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69" name="Половина рамки 68"/>
          <p:cNvSpPr/>
          <p:nvPr/>
        </p:nvSpPr>
        <p:spPr>
          <a:xfrm rot="10800000">
            <a:off x="9507083" y="2423719"/>
            <a:ext cx="625346" cy="437976"/>
          </a:xfrm>
          <a:prstGeom prst="halfFrame">
            <a:avLst>
              <a:gd name="adj1" fmla="val 25770"/>
              <a:gd name="adj2" fmla="val 25770"/>
            </a:avLst>
          </a:prstGeom>
          <a:solidFill>
            <a:srgbClr val="C0504D">
              <a:shade val="80000"/>
              <a:hueOff val="-35872"/>
              <a:satOff val="-4024"/>
              <a:lumOff val="2568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70" name="Половина рамки 69"/>
          <p:cNvSpPr/>
          <p:nvPr/>
        </p:nvSpPr>
        <p:spPr>
          <a:xfrm>
            <a:off x="1977828" y="1593454"/>
            <a:ext cx="625346" cy="437976"/>
          </a:xfrm>
          <a:prstGeom prst="halfFrame">
            <a:avLst>
              <a:gd name="adj1" fmla="val 25770"/>
              <a:gd name="adj2" fmla="val 25770"/>
            </a:avLst>
          </a:prstGeom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71" name="Половина рамки 70"/>
          <p:cNvSpPr/>
          <p:nvPr/>
        </p:nvSpPr>
        <p:spPr>
          <a:xfrm rot="5400000">
            <a:off x="3668504" y="1534937"/>
            <a:ext cx="437977" cy="625346"/>
          </a:xfrm>
          <a:prstGeom prst="halfFrame">
            <a:avLst>
              <a:gd name="adj1" fmla="val 25770"/>
              <a:gd name="adj2" fmla="val 25770"/>
            </a:avLst>
          </a:prstGeom>
          <a:solidFill>
            <a:srgbClr val="C0504D">
              <a:shade val="80000"/>
              <a:hueOff val="-11957"/>
              <a:satOff val="-1341"/>
              <a:lumOff val="856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72" name="Половина рамки 71"/>
          <p:cNvSpPr/>
          <p:nvPr/>
        </p:nvSpPr>
        <p:spPr>
          <a:xfrm rot="16200000">
            <a:off x="2071515" y="2242113"/>
            <a:ext cx="437976" cy="625348"/>
          </a:xfrm>
          <a:prstGeom prst="halfFrame">
            <a:avLst>
              <a:gd name="adj1" fmla="val 25770"/>
              <a:gd name="adj2" fmla="val 25770"/>
            </a:avLst>
          </a:prstGeom>
          <a:solidFill>
            <a:srgbClr val="C0504D">
              <a:shade val="80000"/>
              <a:hueOff val="-23915"/>
              <a:satOff val="-2683"/>
              <a:lumOff val="1712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73" name="Половина рамки 72"/>
          <p:cNvSpPr/>
          <p:nvPr/>
        </p:nvSpPr>
        <p:spPr>
          <a:xfrm rot="10800000">
            <a:off x="3574818" y="2370967"/>
            <a:ext cx="625346" cy="437976"/>
          </a:xfrm>
          <a:prstGeom prst="halfFrame">
            <a:avLst>
              <a:gd name="adj1" fmla="val 25770"/>
              <a:gd name="adj2" fmla="val 25770"/>
            </a:avLst>
          </a:prstGeom>
          <a:solidFill>
            <a:srgbClr val="C0504D">
              <a:shade val="80000"/>
              <a:hueOff val="-35872"/>
              <a:satOff val="-4024"/>
              <a:lumOff val="2568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74" name="object 31"/>
          <p:cNvSpPr txBox="1">
            <a:spLocks/>
          </p:cNvSpPr>
          <p:nvPr/>
        </p:nvSpPr>
        <p:spPr bwMode="auto">
          <a:xfrm>
            <a:off x="844062" y="316011"/>
            <a:ext cx="9466930" cy="53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94872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662202" algn="r"/>
            <a:r>
              <a:rPr lang="ru-RU" sz="2176" kern="0" dirty="0"/>
              <a:t>Применение профессионального стандарта</a:t>
            </a:r>
            <a:endParaRPr lang="ru-RU" sz="2176" kern="0" dirty="0"/>
          </a:p>
        </p:txBody>
      </p:sp>
      <p:sp>
        <p:nvSpPr>
          <p:cNvPr id="75" name="object 32"/>
          <p:cNvSpPr/>
          <p:nvPr/>
        </p:nvSpPr>
        <p:spPr>
          <a:xfrm>
            <a:off x="3358356" y="705663"/>
            <a:ext cx="1204853" cy="115888"/>
          </a:xfrm>
          <a:custGeom>
            <a:avLst/>
            <a:gdLst/>
            <a:ahLst/>
            <a:cxnLst/>
            <a:rect l="l" t="t" r="r" b="b"/>
            <a:pathLst>
              <a:path w="3708400">
                <a:moveTo>
                  <a:pt x="0" y="0"/>
                </a:moveTo>
                <a:lnTo>
                  <a:pt x="3708400" y="0"/>
                </a:lnTo>
              </a:path>
            </a:pathLst>
          </a:custGeom>
          <a:ln w="38100">
            <a:solidFill>
              <a:srgbClr val="911A30"/>
            </a:solidFill>
          </a:ln>
        </p:spPr>
        <p:txBody>
          <a:bodyPr wrap="square" lIns="0" tIns="0" rIns="0" bIns="0" rtlCol="0"/>
          <a:lstStyle/>
          <a:p>
            <a:endParaRPr sz="2176"/>
          </a:p>
        </p:txBody>
      </p:sp>
      <p:sp>
        <p:nvSpPr>
          <p:cNvPr id="3" name="Прямоугольник 2"/>
          <p:cNvSpPr/>
          <p:nvPr/>
        </p:nvSpPr>
        <p:spPr>
          <a:xfrm>
            <a:off x="1076503" y="3199806"/>
            <a:ext cx="64782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820000"/>
                </a:solidFill>
              </a:rPr>
              <a:t> </a:t>
            </a:r>
            <a:r>
              <a:rPr lang="ru-RU" sz="16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Повышение престижа профессии</a:t>
            </a:r>
          </a:p>
        </p:txBody>
      </p:sp>
      <p:sp>
        <p:nvSpPr>
          <p:cNvPr id="76" name="Содержимое 2"/>
          <p:cNvSpPr txBox="1">
            <a:spLocks/>
          </p:cNvSpPr>
          <p:nvPr/>
        </p:nvSpPr>
        <p:spPr>
          <a:xfrm>
            <a:off x="2548998" y="3587189"/>
            <a:ext cx="6878099" cy="249483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altLang="ru-RU" sz="1400" dirty="0">
                <a:latin typeface="Arial" charset="0"/>
              </a:rPr>
              <a:t>Единообразие </a:t>
            </a:r>
            <a:r>
              <a:rPr lang="ru-RU" altLang="ru-RU" sz="1400" dirty="0">
                <a:latin typeface="Arial" charset="0"/>
              </a:rPr>
              <a:t>в образовательных программах подготовки специалистов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altLang="ru-RU" sz="1400" dirty="0">
                <a:latin typeface="Arial" charset="0"/>
              </a:rPr>
              <a:t>Аттестация </a:t>
            </a:r>
            <a:r>
              <a:rPr lang="ru-RU" altLang="ru-RU" sz="1400" dirty="0">
                <a:latin typeface="Arial" charset="0"/>
              </a:rPr>
              <a:t>образовательных программ на актуальность для профессии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altLang="ru-RU" sz="1400" dirty="0">
                <a:latin typeface="Arial" charset="0"/>
              </a:rPr>
              <a:t>Единообразное </a:t>
            </a:r>
            <a:r>
              <a:rPr lang="ru-RU" altLang="ru-RU" sz="1400" dirty="0">
                <a:latin typeface="Arial" charset="0"/>
              </a:rPr>
              <a:t>использование названий должностей у персонала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altLang="ru-RU" sz="1400" dirty="0">
                <a:latin typeface="Arial" charset="0"/>
              </a:rPr>
              <a:t>Единообразие </a:t>
            </a:r>
            <a:r>
              <a:rPr lang="ru-RU" altLang="ru-RU" sz="1400" dirty="0">
                <a:latin typeface="Arial" charset="0"/>
              </a:rPr>
              <a:t>должностных требований и инструкций к персоналу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altLang="ru-RU" sz="1400" dirty="0">
                <a:latin typeface="Arial" charset="0"/>
              </a:rPr>
              <a:t>Снижение </a:t>
            </a:r>
            <a:r>
              <a:rPr lang="ru-RU" altLang="ru-RU" sz="1400" dirty="0">
                <a:latin typeface="Arial" charset="0"/>
              </a:rPr>
              <a:t>затрат на подбор и обучение персонала на рабочем месте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altLang="ru-RU" sz="1400" dirty="0">
                <a:latin typeface="Arial" charset="0"/>
              </a:rPr>
              <a:t>Мотивация  </a:t>
            </a:r>
            <a:r>
              <a:rPr lang="ru-RU" altLang="ru-RU" sz="1400" dirty="0">
                <a:latin typeface="Arial" charset="0"/>
              </a:rPr>
              <a:t>персонала карьерным ростом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altLang="ru-RU" sz="1400" dirty="0">
                <a:latin typeface="Arial" charset="0"/>
              </a:rPr>
              <a:t>Единообразие </a:t>
            </a:r>
            <a:r>
              <a:rPr lang="ru-RU" altLang="ru-RU" sz="1400" dirty="0">
                <a:latin typeface="Arial" charset="0"/>
              </a:rPr>
              <a:t>соответствия уровней квалификации у специалистов</a:t>
            </a:r>
            <a:endParaRPr lang="en-US" altLang="ru-RU" sz="1400" dirty="0">
              <a:latin typeface="Arial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altLang="ru-RU" sz="1400" dirty="0">
                <a:latin typeface="Arial" charset="0"/>
              </a:rPr>
              <a:t>Единые </a:t>
            </a:r>
            <a:r>
              <a:rPr lang="ru-RU" altLang="ru-RU" sz="1400" dirty="0">
                <a:latin typeface="Arial" charset="0"/>
              </a:rPr>
              <a:t>требования при оценке квалификации </a:t>
            </a:r>
            <a:r>
              <a:rPr lang="ru-RU" altLang="ru-RU" sz="1400" dirty="0">
                <a:latin typeface="Arial" charset="0"/>
              </a:rPr>
              <a:t>специалистов</a:t>
            </a:r>
            <a:endParaRPr lang="ru-RU" altLang="ru-RU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05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0378824" y="437622"/>
            <a:ext cx="564302" cy="506720"/>
          </a:xfrm>
          <a:custGeom>
            <a:avLst/>
            <a:gdLst/>
            <a:ahLst/>
            <a:cxnLst/>
            <a:rect l="l" t="t" r="r" b="b"/>
            <a:pathLst>
              <a:path w="622300" h="558800">
                <a:moveTo>
                  <a:pt x="622300" y="0"/>
                </a:moveTo>
                <a:lnTo>
                  <a:pt x="127000" y="0"/>
                </a:lnTo>
                <a:lnTo>
                  <a:pt x="0" y="292100"/>
                </a:lnTo>
                <a:lnTo>
                  <a:pt x="127000" y="558800"/>
                </a:lnTo>
                <a:lnTo>
                  <a:pt x="622300" y="558800"/>
                </a:lnTo>
                <a:lnTo>
                  <a:pt x="622300" y="0"/>
                </a:lnTo>
                <a:close/>
              </a:path>
            </a:pathLst>
          </a:custGeom>
          <a:solidFill>
            <a:srgbClr val="911A30"/>
          </a:solidFill>
        </p:spPr>
        <p:txBody>
          <a:bodyPr wrap="square" lIns="0" tIns="0" rIns="0" bIns="0" rtlCol="0"/>
          <a:lstStyle/>
          <a:p>
            <a:endParaRPr sz="2176" dirty="0"/>
          </a:p>
        </p:txBody>
      </p:sp>
      <p:sp>
        <p:nvSpPr>
          <p:cNvPr id="9" name="object 9"/>
          <p:cNvSpPr/>
          <p:nvPr/>
        </p:nvSpPr>
        <p:spPr>
          <a:xfrm>
            <a:off x="1593100" y="451626"/>
            <a:ext cx="1580967" cy="491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6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79376" y="6283866"/>
            <a:ext cx="2063750" cy="457200"/>
          </a:xfrm>
        </p:spPr>
        <p:txBody>
          <a:bodyPr/>
          <a:lstStyle/>
          <a:p>
            <a:fld id="{B6F15528-21DE-4FAA-801E-634DDDAF4B2B}" type="slidenum">
              <a:rPr lang="ru-RU" smtClean="0"/>
              <a:t>4</a:t>
            </a:fld>
            <a:endParaRPr lang="ru-RU" dirty="0"/>
          </a:p>
        </p:txBody>
      </p:sp>
      <p:sp>
        <p:nvSpPr>
          <p:cNvPr id="26" name="object 31"/>
          <p:cNvSpPr txBox="1">
            <a:spLocks noGrp="1"/>
          </p:cNvSpPr>
          <p:nvPr>
            <p:ph type="title"/>
          </p:nvPr>
        </p:nvSpPr>
        <p:spPr>
          <a:xfrm>
            <a:off x="26377" y="167417"/>
            <a:ext cx="10284616" cy="866446"/>
          </a:xfrm>
          <a:prstGeom prst="rect">
            <a:avLst/>
          </a:prstGeom>
        </p:spPr>
        <p:txBody>
          <a:bodyPr vert="horz" wrap="square" lIns="0" tIns="194872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662202" algn="r"/>
            <a:r>
              <a:rPr lang="ru-RU" sz="2176" spc="9" dirty="0"/>
              <a:t>Антимонопольное законодательство и конкурентная политика в программах ДПО</a:t>
            </a:r>
            <a:endParaRPr sz="2176" dirty="0"/>
          </a:p>
        </p:txBody>
      </p:sp>
      <p:sp>
        <p:nvSpPr>
          <p:cNvPr id="27" name="object 32"/>
          <p:cNvSpPr/>
          <p:nvPr/>
        </p:nvSpPr>
        <p:spPr>
          <a:xfrm>
            <a:off x="3358356" y="782515"/>
            <a:ext cx="897122" cy="89851"/>
          </a:xfrm>
          <a:custGeom>
            <a:avLst/>
            <a:gdLst/>
            <a:ahLst/>
            <a:cxnLst/>
            <a:rect l="l" t="t" r="r" b="b"/>
            <a:pathLst>
              <a:path w="3708400">
                <a:moveTo>
                  <a:pt x="0" y="0"/>
                </a:moveTo>
                <a:lnTo>
                  <a:pt x="3708400" y="0"/>
                </a:lnTo>
              </a:path>
            </a:pathLst>
          </a:custGeom>
          <a:ln w="38100">
            <a:solidFill>
              <a:srgbClr val="911A30"/>
            </a:solidFill>
          </a:ln>
        </p:spPr>
        <p:txBody>
          <a:bodyPr wrap="square" lIns="0" tIns="0" rIns="0" bIns="0" rtlCol="0"/>
          <a:lstStyle/>
          <a:p>
            <a:endParaRPr sz="2176" dirty="0"/>
          </a:p>
        </p:txBody>
      </p:sp>
      <p:sp>
        <p:nvSpPr>
          <p:cNvPr id="28" name="object 7"/>
          <p:cNvSpPr txBox="1"/>
          <p:nvPr/>
        </p:nvSpPr>
        <p:spPr>
          <a:xfrm>
            <a:off x="2542096" y="6456683"/>
            <a:ext cx="7768896" cy="111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РОССИЙСКА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Я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АКАДЕМИ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Я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НАРОДНОГ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О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ХОЗЯЙСТВ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А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И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ГОСУДАРСТВЕННО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Й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СЛУЖБ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Ы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ПР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И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ПРЕЗИДЕНТ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Е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РОССИЙСКО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Й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ФЕДЕРАЦИ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И</a:t>
            </a:r>
            <a:r>
              <a:rPr sz="725" spc="-82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endParaRPr sz="725" dirty="0">
              <a:latin typeface="Proxima Nova Light"/>
              <a:cs typeface="Proxima Nova Ligh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767" y="4663819"/>
            <a:ext cx="2273903" cy="15010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45" y="4660416"/>
            <a:ext cx="2273903" cy="15029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243" y="4684985"/>
            <a:ext cx="2273903" cy="14799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456" y="4660416"/>
            <a:ext cx="2273903" cy="1502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37831" y="5291650"/>
            <a:ext cx="1837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Сфера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закупок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44-ФЗ, 223-ФЗ, 275-ФЗ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8723" y="5345511"/>
            <a:ext cx="1615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Конкурентное право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52616" y="5312816"/>
            <a:ext cx="1615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Государственное регулирование цен (тарифов)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76830" y="5258535"/>
            <a:ext cx="1615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Стандарт развития конкуренции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243" y="1532431"/>
            <a:ext cx="2273903" cy="14799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752616" y="2125194"/>
            <a:ext cx="1615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Антимонопольный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комплаенс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774" y="3111389"/>
            <a:ext cx="2273903" cy="147990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2147" y="3743117"/>
            <a:ext cx="1615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Ценообразование в закупках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5144" y="1412751"/>
            <a:ext cx="69585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kern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Национальный план </a:t>
            </a:r>
            <a:r>
              <a:rPr lang="ru-RU" sz="1400" kern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развития конкуренции на 2018-2020 </a:t>
            </a:r>
            <a:r>
              <a:rPr lang="ru-RU" sz="1400" kern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годы</a:t>
            </a:r>
            <a:r>
              <a:rPr lang="ru-RU" sz="1400" kern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утвержденного Указом Президента Российской Федерации от 21.12.2017 №618 «Об основных направлениях государственной политики по развитию конкуренции» 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/>
          <a:srcRect l="29877" t="20327" r="26495" b="52431"/>
          <a:stretch/>
        </p:blipFill>
        <p:spPr>
          <a:xfrm>
            <a:off x="1886372" y="2432434"/>
            <a:ext cx="6001908" cy="2108100"/>
          </a:xfrm>
          <a:prstGeom prst="rect">
            <a:avLst/>
          </a:prstGeom>
          <a:ln w="19050">
            <a:solidFill>
              <a:srgbClr val="820000"/>
            </a:solidFill>
          </a:ln>
        </p:spPr>
      </p:pic>
    </p:spTree>
    <p:extLst>
      <p:ext uri="{BB962C8B-B14F-4D97-AF65-F5344CB8AC3E}">
        <p14:creationId xmlns:p14="http://schemas.microsoft.com/office/powerpoint/2010/main" val="291274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0378824" y="437622"/>
            <a:ext cx="564302" cy="506720"/>
          </a:xfrm>
          <a:custGeom>
            <a:avLst/>
            <a:gdLst/>
            <a:ahLst/>
            <a:cxnLst/>
            <a:rect l="l" t="t" r="r" b="b"/>
            <a:pathLst>
              <a:path w="622300" h="558800">
                <a:moveTo>
                  <a:pt x="622300" y="0"/>
                </a:moveTo>
                <a:lnTo>
                  <a:pt x="127000" y="0"/>
                </a:lnTo>
                <a:lnTo>
                  <a:pt x="0" y="292100"/>
                </a:lnTo>
                <a:lnTo>
                  <a:pt x="127000" y="558800"/>
                </a:lnTo>
                <a:lnTo>
                  <a:pt x="622300" y="558800"/>
                </a:lnTo>
                <a:lnTo>
                  <a:pt x="622300" y="0"/>
                </a:lnTo>
                <a:close/>
              </a:path>
            </a:pathLst>
          </a:custGeom>
          <a:solidFill>
            <a:srgbClr val="911A30"/>
          </a:solidFill>
        </p:spPr>
        <p:txBody>
          <a:bodyPr wrap="square" lIns="0" tIns="0" rIns="0" bIns="0" rtlCol="0"/>
          <a:lstStyle/>
          <a:p>
            <a:endParaRPr sz="2176" dirty="0"/>
          </a:p>
        </p:txBody>
      </p:sp>
      <p:sp>
        <p:nvSpPr>
          <p:cNvPr id="9" name="object 9"/>
          <p:cNvSpPr/>
          <p:nvPr/>
        </p:nvSpPr>
        <p:spPr>
          <a:xfrm>
            <a:off x="1593100" y="451626"/>
            <a:ext cx="1580967" cy="491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6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79376" y="6283866"/>
            <a:ext cx="2063750" cy="457200"/>
          </a:xfrm>
        </p:spPr>
        <p:txBody>
          <a:bodyPr/>
          <a:lstStyle/>
          <a:p>
            <a:fld id="{B6F15528-21DE-4FAA-801E-634DDDAF4B2B}" type="slidenum">
              <a:rPr lang="ru-RU" smtClean="0"/>
              <a:t>5</a:t>
            </a:fld>
            <a:endParaRPr lang="ru-RU" dirty="0"/>
          </a:p>
        </p:txBody>
      </p:sp>
      <p:sp>
        <p:nvSpPr>
          <p:cNvPr id="26" name="object 31"/>
          <p:cNvSpPr txBox="1">
            <a:spLocks noGrp="1"/>
          </p:cNvSpPr>
          <p:nvPr>
            <p:ph type="title"/>
          </p:nvPr>
        </p:nvSpPr>
        <p:spPr>
          <a:xfrm>
            <a:off x="26377" y="334835"/>
            <a:ext cx="10284616" cy="531610"/>
          </a:xfrm>
          <a:prstGeom prst="rect">
            <a:avLst/>
          </a:prstGeom>
        </p:spPr>
        <p:txBody>
          <a:bodyPr vert="horz" wrap="square" lIns="0" tIns="194872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662202" algn="r"/>
            <a:r>
              <a:rPr lang="ru-RU" sz="2176" spc="9" dirty="0"/>
              <a:t>ФГОС по направлению подготовки</a:t>
            </a:r>
            <a:endParaRPr sz="2176" dirty="0"/>
          </a:p>
        </p:txBody>
      </p:sp>
      <p:sp>
        <p:nvSpPr>
          <p:cNvPr id="27" name="object 32"/>
          <p:cNvSpPr/>
          <p:nvPr/>
        </p:nvSpPr>
        <p:spPr>
          <a:xfrm>
            <a:off x="3358356" y="826647"/>
            <a:ext cx="2383022" cy="45719"/>
          </a:xfrm>
          <a:custGeom>
            <a:avLst/>
            <a:gdLst/>
            <a:ahLst/>
            <a:cxnLst/>
            <a:rect l="l" t="t" r="r" b="b"/>
            <a:pathLst>
              <a:path w="3708400">
                <a:moveTo>
                  <a:pt x="0" y="0"/>
                </a:moveTo>
                <a:lnTo>
                  <a:pt x="3708400" y="0"/>
                </a:lnTo>
              </a:path>
            </a:pathLst>
          </a:custGeom>
          <a:ln w="38100">
            <a:solidFill>
              <a:srgbClr val="911A30"/>
            </a:solidFill>
          </a:ln>
        </p:spPr>
        <p:txBody>
          <a:bodyPr wrap="square" lIns="0" tIns="0" rIns="0" bIns="0" rtlCol="0"/>
          <a:lstStyle/>
          <a:p>
            <a:endParaRPr sz="2176" dirty="0"/>
          </a:p>
        </p:txBody>
      </p:sp>
      <p:sp>
        <p:nvSpPr>
          <p:cNvPr id="28" name="object 7"/>
          <p:cNvSpPr txBox="1"/>
          <p:nvPr/>
        </p:nvSpPr>
        <p:spPr>
          <a:xfrm>
            <a:off x="2542096" y="6456683"/>
            <a:ext cx="7768896" cy="111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РОССИЙСКА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Я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АКАДЕМИ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Я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НАРОДНОГ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О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ХОЗЯЙСТВ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А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И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ГОСУДАРСТВЕННО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Й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СЛУЖБ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Ы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ПР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И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ПРЕЗИДЕНТ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Е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РОССИЙСКО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Й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ФЕДЕРАЦИ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И</a:t>
            </a:r>
            <a:r>
              <a:rPr sz="725" spc="-82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endParaRPr sz="725" dirty="0">
              <a:latin typeface="Proxima Nova Light"/>
              <a:cs typeface="Proxima Nova Ligh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81503" y="2658029"/>
            <a:ext cx="922313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Федеральные государственные образовательные стандарты обеспечивают: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/>
              <a:t>единство </a:t>
            </a:r>
            <a:r>
              <a:rPr lang="ru-RU" sz="1400" dirty="0"/>
              <a:t>образовательного пространства Российской Федерации;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/>
              <a:t>преемственность </a:t>
            </a:r>
            <a:r>
              <a:rPr lang="ru-RU" sz="1400" dirty="0"/>
              <a:t>основных образовательных программ начального общего, основного общего, среднего (полного) общего, начального профессионального, среднего профессионального и высшего профессионального образования.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/>
          </a:p>
          <a:p>
            <a:pPr algn="just"/>
            <a:r>
              <a:rPr lang="ru-RU" sz="1400" b="1" dirty="0"/>
              <a:t>Каждый </a:t>
            </a:r>
            <a:r>
              <a:rPr lang="ru-RU" sz="1400" b="1" dirty="0"/>
              <a:t>ФГОС </a:t>
            </a:r>
            <a:r>
              <a:rPr lang="ru-RU" sz="1400" b="1" dirty="0"/>
              <a:t>включает 3 вида требований</a:t>
            </a:r>
            <a:r>
              <a:rPr lang="ru-RU" sz="1400" b="1" dirty="0"/>
              <a:t>:</a:t>
            </a:r>
            <a:endParaRPr lang="ru-RU" sz="1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/>
              <a:t>требования </a:t>
            </a:r>
            <a:r>
              <a:rPr lang="ru-RU" sz="1400" dirty="0"/>
              <a:t>к структуре основных образовательных программ, в том числе требования к соотношению частей основной образовательной программы и их объёму, а также к соотношению обязательной части основной образовательной программы и части, формируемой участниками образовательного процесса;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/>
              <a:t>требования </a:t>
            </a:r>
            <a:r>
              <a:rPr lang="ru-RU" sz="1400" dirty="0"/>
              <a:t>к условиям реализации основных образовательных программ, в том числе кадровым, финансовым, материально-техническим и иным условиям;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/>
              <a:t>требования </a:t>
            </a:r>
            <a:r>
              <a:rPr lang="ru-RU" sz="1400" dirty="0"/>
              <a:t>к результатам освоения основных образовательных программ.</a:t>
            </a:r>
          </a:p>
          <a:p>
            <a:pPr algn="just"/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81503" y="1402070"/>
            <a:ext cx="922313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Федеральные государственные образовательные стандарты общего образования разрабатываются по уровням образования, </a:t>
            </a:r>
            <a:r>
              <a:rPr lang="ru-RU" sz="1400" dirty="0"/>
              <a:t>по </a:t>
            </a:r>
            <a:r>
              <a:rPr lang="ru-RU" sz="1400" dirty="0"/>
              <a:t>профессиям, специальностям и направлениям подготовки по соответствующим уровням профессионального образования.</a:t>
            </a:r>
          </a:p>
          <a:p>
            <a:pPr algn="just"/>
            <a:r>
              <a:rPr lang="ru-RU" sz="1400" i="1" dirty="0"/>
              <a:t>(п.5 ст. </a:t>
            </a:r>
            <a:r>
              <a:rPr lang="ru-RU" sz="1400" i="1" dirty="0"/>
              <a:t>11 Федеральный закон от 29.12.2012 N </a:t>
            </a:r>
            <a:r>
              <a:rPr lang="ru-RU" sz="1400" i="1" dirty="0"/>
              <a:t>273-ФЗ «Об </a:t>
            </a:r>
            <a:r>
              <a:rPr lang="ru-RU" sz="1400" i="1" dirty="0"/>
              <a:t>образовании в Российской </a:t>
            </a:r>
            <a:r>
              <a:rPr lang="ru-RU" sz="1400" i="1" dirty="0"/>
              <a:t>Федерации»</a:t>
            </a:r>
            <a:endParaRPr lang="ru-RU" sz="1400" i="1" dirty="0"/>
          </a:p>
          <a:p>
            <a:pPr algn="just"/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425418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0378824" y="437622"/>
            <a:ext cx="564302" cy="506720"/>
          </a:xfrm>
          <a:custGeom>
            <a:avLst/>
            <a:gdLst/>
            <a:ahLst/>
            <a:cxnLst/>
            <a:rect l="l" t="t" r="r" b="b"/>
            <a:pathLst>
              <a:path w="622300" h="558800">
                <a:moveTo>
                  <a:pt x="622300" y="0"/>
                </a:moveTo>
                <a:lnTo>
                  <a:pt x="127000" y="0"/>
                </a:lnTo>
                <a:lnTo>
                  <a:pt x="0" y="292100"/>
                </a:lnTo>
                <a:lnTo>
                  <a:pt x="127000" y="558800"/>
                </a:lnTo>
                <a:lnTo>
                  <a:pt x="622300" y="558800"/>
                </a:lnTo>
                <a:lnTo>
                  <a:pt x="622300" y="0"/>
                </a:lnTo>
                <a:close/>
              </a:path>
            </a:pathLst>
          </a:custGeom>
          <a:solidFill>
            <a:srgbClr val="911A30"/>
          </a:solidFill>
        </p:spPr>
        <p:txBody>
          <a:bodyPr wrap="square" lIns="0" tIns="0" rIns="0" bIns="0" rtlCol="0"/>
          <a:lstStyle/>
          <a:p>
            <a:endParaRPr sz="2176" dirty="0"/>
          </a:p>
        </p:txBody>
      </p:sp>
      <p:sp>
        <p:nvSpPr>
          <p:cNvPr id="9" name="object 9"/>
          <p:cNvSpPr/>
          <p:nvPr/>
        </p:nvSpPr>
        <p:spPr>
          <a:xfrm>
            <a:off x="1593100" y="451626"/>
            <a:ext cx="1580967" cy="491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6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79376" y="6283866"/>
            <a:ext cx="2063750" cy="457200"/>
          </a:xfrm>
        </p:spPr>
        <p:txBody>
          <a:bodyPr/>
          <a:lstStyle/>
          <a:p>
            <a:fld id="{B6F15528-21DE-4FAA-801E-634DDDAF4B2B}" type="slidenum">
              <a:rPr lang="ru-RU" smtClean="0"/>
              <a:t>6</a:t>
            </a:fld>
            <a:endParaRPr lang="ru-RU" dirty="0"/>
          </a:p>
        </p:txBody>
      </p:sp>
      <p:sp>
        <p:nvSpPr>
          <p:cNvPr id="26" name="object 31"/>
          <p:cNvSpPr txBox="1">
            <a:spLocks noGrp="1"/>
          </p:cNvSpPr>
          <p:nvPr>
            <p:ph type="title"/>
          </p:nvPr>
        </p:nvSpPr>
        <p:spPr>
          <a:xfrm>
            <a:off x="1998362" y="325206"/>
            <a:ext cx="8312630" cy="504552"/>
          </a:xfrm>
          <a:prstGeom prst="rect">
            <a:avLst/>
          </a:prstGeom>
        </p:spPr>
        <p:txBody>
          <a:bodyPr vert="horz" wrap="square" lIns="0" tIns="194872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2000" spc="9" dirty="0"/>
              <a:t>Экспертная дискуссия «Мир закупок: перезагрузка»</a:t>
            </a:r>
            <a:endParaRPr sz="2000" dirty="0"/>
          </a:p>
        </p:txBody>
      </p:sp>
      <p:sp>
        <p:nvSpPr>
          <p:cNvPr id="27" name="object 32"/>
          <p:cNvSpPr/>
          <p:nvPr/>
        </p:nvSpPr>
        <p:spPr>
          <a:xfrm>
            <a:off x="3358357" y="734674"/>
            <a:ext cx="650936" cy="234403"/>
          </a:xfrm>
          <a:custGeom>
            <a:avLst/>
            <a:gdLst/>
            <a:ahLst/>
            <a:cxnLst/>
            <a:rect l="l" t="t" r="r" b="b"/>
            <a:pathLst>
              <a:path w="3708400">
                <a:moveTo>
                  <a:pt x="0" y="0"/>
                </a:moveTo>
                <a:lnTo>
                  <a:pt x="3708400" y="0"/>
                </a:lnTo>
              </a:path>
            </a:pathLst>
          </a:custGeom>
          <a:ln w="38100">
            <a:solidFill>
              <a:srgbClr val="911A30"/>
            </a:solidFill>
          </a:ln>
        </p:spPr>
        <p:txBody>
          <a:bodyPr wrap="square" lIns="0" tIns="0" rIns="0" bIns="0" rtlCol="0"/>
          <a:lstStyle/>
          <a:p>
            <a:endParaRPr sz="2176"/>
          </a:p>
        </p:txBody>
      </p:sp>
      <p:sp>
        <p:nvSpPr>
          <p:cNvPr id="28" name="object 7"/>
          <p:cNvSpPr txBox="1"/>
          <p:nvPr/>
        </p:nvSpPr>
        <p:spPr>
          <a:xfrm>
            <a:off x="2542096" y="6456683"/>
            <a:ext cx="7768896" cy="111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РОССИЙСКА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Я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АКАДЕМИ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Я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НАРОДНОГ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О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ХОЗЯЙСТВ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А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И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ГОСУДАРСТВЕННО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Й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СЛУЖБ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Ы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ПР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И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ПРЕЗИДЕНТ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Е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РОССИЙСКО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Й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ФЕДЕРАЦИ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И</a:t>
            </a:r>
            <a:r>
              <a:rPr sz="725" spc="-82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endParaRPr sz="725" dirty="0">
              <a:latin typeface="Proxima Nova Light"/>
              <a:cs typeface="Proxima Nova Ligh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837" t="29746" r="1770" b="30695"/>
          <a:stretch/>
        </p:blipFill>
        <p:spPr>
          <a:xfrm>
            <a:off x="1143000" y="983237"/>
            <a:ext cx="9906000" cy="203981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437084" y="4023449"/>
            <a:ext cx="6678812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Вопросы </a:t>
            </a:r>
            <a:r>
              <a:rPr lang="ru-RU" sz="1300" b="1" dirty="0"/>
              <a:t>для </a:t>
            </a:r>
            <a:r>
              <a:rPr lang="ru-RU" sz="1300" b="1" dirty="0"/>
              <a:t>обсуждения на экспертной дискуссии 17 января 2019 года</a:t>
            </a:r>
          </a:p>
          <a:p>
            <a:pPr algn="just"/>
            <a:endParaRPr lang="ru-RU" sz="1300" b="1" dirty="0"/>
          </a:p>
          <a:p>
            <a:pPr marL="232172" indent="-232172" algn="l">
              <a:buFont typeface="Arial" panose="020B0604020202020204" pitchFamily="34" charset="0"/>
              <a:buChar char="•"/>
            </a:pPr>
            <a:r>
              <a:rPr lang="ru-RU" sz="1300" dirty="0"/>
              <a:t>Первый </a:t>
            </a:r>
            <a:r>
              <a:rPr lang="ru-RU" sz="1300" dirty="0"/>
              <a:t>опыт закупок товаров, работ, услуг путем проведения электронных процедур: перспективы развития и вопросы применения</a:t>
            </a:r>
          </a:p>
          <a:p>
            <a:pPr marL="232172" indent="-232172" algn="l">
              <a:buFont typeface="Arial" panose="020B0604020202020204" pitchFamily="34" charset="0"/>
              <a:buChar char="•"/>
            </a:pPr>
            <a:r>
              <a:rPr lang="ru-RU" sz="1300" dirty="0"/>
              <a:t>Новые </a:t>
            </a:r>
            <a:r>
              <a:rPr lang="ru-RU" sz="1300" dirty="0"/>
              <a:t>возможности в информационном пространстве: единая регистрация участников закупок</a:t>
            </a:r>
          </a:p>
          <a:p>
            <a:pPr marL="232172" indent="-232172" algn="l">
              <a:buFont typeface="Arial" panose="020B0604020202020204" pitchFamily="34" charset="0"/>
              <a:buChar char="•"/>
            </a:pPr>
            <a:r>
              <a:rPr lang="ru-RU" sz="1300" dirty="0"/>
              <a:t>Закупка </a:t>
            </a:r>
            <a:r>
              <a:rPr lang="ru-RU" sz="1300" dirty="0"/>
              <a:t>у единственного поставщика – поиск оптимального способа взаимодействия</a:t>
            </a:r>
          </a:p>
          <a:p>
            <a:pPr marL="232172" indent="-232172" algn="l">
              <a:buFont typeface="Arial" panose="020B0604020202020204" pitchFamily="34" charset="0"/>
              <a:buChar char="•"/>
            </a:pPr>
            <a:r>
              <a:rPr lang="ru-RU" sz="1300" dirty="0"/>
              <a:t>Бизнес-сообщество </a:t>
            </a:r>
            <a:r>
              <a:rPr lang="ru-RU" sz="1300" dirty="0"/>
              <a:t>и система электронных закупок: очередной этап развития честной конкуренции и новый импульс развитию малого и среднего бизнеса</a:t>
            </a:r>
          </a:p>
          <a:p>
            <a:pPr marL="232172" indent="-232172" algn="l">
              <a:buFont typeface="Arial" panose="020B0604020202020204" pitchFamily="34" charset="0"/>
              <a:buChar char="•"/>
            </a:pPr>
            <a:r>
              <a:rPr lang="ru-RU" sz="1300" dirty="0"/>
              <a:t>Контроль </a:t>
            </a:r>
            <a:r>
              <a:rPr lang="ru-RU" sz="1300" dirty="0"/>
              <a:t>в сфере закупок: что нас ждет?</a:t>
            </a:r>
          </a:p>
        </p:txBody>
      </p:sp>
      <p:sp>
        <p:nvSpPr>
          <p:cNvPr id="17" name="Прямоугольник 16">
            <a:hlinkClick r:id="rId4"/>
          </p:cNvPr>
          <p:cNvSpPr/>
          <p:nvPr/>
        </p:nvSpPr>
        <p:spPr bwMode="auto">
          <a:xfrm>
            <a:off x="8071937" y="4542167"/>
            <a:ext cx="2731889" cy="871352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defTabSz="742950"/>
            <a:r>
              <a:rPr lang="ru-RU" sz="1625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Открыта регистрация </a:t>
            </a:r>
          </a:p>
          <a:p>
            <a:pPr defTabSz="742950"/>
            <a:r>
              <a:rPr lang="ru-RU" sz="1625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на Форум</a:t>
            </a:r>
            <a:endParaRPr lang="ru-RU" sz="1625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742950"/>
            <a:r>
              <a:rPr lang="en-US" sz="1625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http://</a:t>
            </a:r>
            <a:r>
              <a:rPr lang="en-US" sz="1625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gaidarforum.ru</a:t>
            </a:r>
            <a:endParaRPr lang="ru-RU" sz="1625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93099" y="3037213"/>
            <a:ext cx="94559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spc="9" dirty="0"/>
              <a:t>Гайдаровский </a:t>
            </a:r>
            <a:r>
              <a:rPr lang="ru-RU" sz="2000" spc="9" dirty="0"/>
              <a:t>форум </a:t>
            </a:r>
          </a:p>
          <a:p>
            <a:pPr algn="l"/>
            <a:r>
              <a:rPr lang="ru-RU" sz="2000" spc="9" dirty="0"/>
              <a:t>«Россия </a:t>
            </a:r>
            <a:r>
              <a:rPr lang="ru-RU" sz="2000" spc="9" dirty="0"/>
              <a:t>и мир: национальные цели развития и глобальные тренды</a:t>
            </a:r>
            <a:r>
              <a:rPr lang="ru-RU" sz="2000" spc="9" dirty="0"/>
              <a:t>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2126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128" y="2988747"/>
            <a:ext cx="2827683" cy="88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821879" y="0"/>
            <a:ext cx="5227121" cy="6858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/>
          </a:p>
        </p:txBody>
      </p:sp>
      <p:sp>
        <p:nvSpPr>
          <p:cNvPr id="35844" name="Text Box 2052"/>
          <p:cNvSpPr txBox="1">
            <a:spLocks noChangeArrowheads="1"/>
          </p:cNvSpPr>
          <p:nvPr/>
        </p:nvSpPr>
        <p:spPr bwMode="auto">
          <a:xfrm>
            <a:off x="5821878" y="3165800"/>
            <a:ext cx="52271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  <a:endParaRPr lang="ru-RU" sz="2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0570" y="4367113"/>
            <a:ext cx="41108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Центр развития конкурентной политики 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 государственного заказа </a:t>
            </a: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119571, Москва, пр-т Вернадского, 82</a:t>
            </a:r>
          </a:p>
          <a:p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Тел. +7 499 956-90-18, +7 499 956-95-71</a:t>
            </a:r>
          </a:p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goszakaz@ranepa.ru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WWW.GOSZAKAZ.RANEPA.RU</a:t>
            </a:r>
          </a:p>
          <a:p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26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8753</TotalTime>
  <Words>648</Words>
  <Application>Microsoft Office PowerPoint</Application>
  <PresentationFormat>Широкоэкранный</PresentationFormat>
  <Paragraphs>94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Proxima Nova Light</vt:lpstr>
      <vt:lpstr>Tahoma</vt:lpstr>
      <vt:lpstr>Times New Roman</vt:lpstr>
      <vt:lpstr>Wingdings</vt:lpstr>
      <vt:lpstr>Оформление по умолчанию</vt:lpstr>
      <vt:lpstr>Презентация PowerPoint</vt:lpstr>
      <vt:lpstr>Что такое профессиональный стандарт?</vt:lpstr>
      <vt:lpstr>Презентация PowerPoint</vt:lpstr>
      <vt:lpstr>Антимонопольное законодательство и конкурентная политика в программах ДПО</vt:lpstr>
      <vt:lpstr>ФГОС по направлению подготовки</vt:lpstr>
      <vt:lpstr>Экспертная дискуссия «Мир закупок: перезагрузка»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Лаврищева Анастасия Анатольевна</dc:creator>
  <cp:lastModifiedBy>Егорова Галина Александровна</cp:lastModifiedBy>
  <cp:revision>562</cp:revision>
  <cp:lastPrinted>2017-02-08T10:48:45Z</cp:lastPrinted>
  <dcterms:created xsi:type="dcterms:W3CDTF">2003-02-28T13:27:04Z</dcterms:created>
  <dcterms:modified xsi:type="dcterms:W3CDTF">2018-12-06T17:12:47Z</dcterms:modified>
</cp:coreProperties>
</file>