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20" r:id="rId3"/>
    <p:sldId id="521" r:id="rId4"/>
    <p:sldId id="522" r:id="rId5"/>
    <p:sldId id="524" r:id="rId6"/>
    <p:sldId id="523" r:id="rId7"/>
    <p:sldId id="531" r:id="rId8"/>
    <p:sldId id="525" r:id="rId9"/>
    <p:sldId id="528" r:id="rId10"/>
    <p:sldId id="527" r:id="rId11"/>
    <p:sldId id="530" r:id="rId12"/>
    <p:sldId id="270" r:id="rId13"/>
  </p:sldIdLst>
  <p:sldSz cx="9906000" cy="6858000" type="A4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0000"/>
    <a:srgbClr val="D6A1A0"/>
    <a:srgbClr val="FF6600"/>
    <a:srgbClr val="B45A00"/>
    <a:srgbClr val="951A1D"/>
    <a:srgbClr val="F26724"/>
    <a:srgbClr val="FCB11A"/>
    <a:srgbClr val="E78E24"/>
    <a:srgbClr val="000000"/>
    <a:srgbClr val="FD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00" autoAdjust="0"/>
  </p:normalViewPr>
  <p:slideViewPr>
    <p:cSldViewPr snapToGrid="0">
      <p:cViewPr>
        <p:scale>
          <a:sx n="110" d="100"/>
          <a:sy n="110" d="100"/>
        </p:scale>
        <p:origin x="1386" y="78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125"/>
          <c:y val="6.6666666666666666E-2"/>
          <c:w val="0.80208333333333337"/>
          <c:h val="0.933333333333333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067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3-4984-AF3C-A5FAE19BBC77}"/>
              </c:ext>
            </c:extLst>
          </c:dPt>
          <c:dPt>
            <c:idx val="1"/>
            <c:bubble3D val="0"/>
            <c:spPr>
              <a:solidFill>
                <a:srgbClr val="880D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3-4984-AF3C-A5FAE19BBC77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3-4984-AF3C-A5FAE19BBC7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3-4984-AF3C-A5FAE19BBC77}"/>
              </c:ext>
            </c:extLst>
          </c:dPt>
          <c:cat>
            <c:strRef>
              <c:f>Лист1!$A$2:$A$5</c:f>
              <c:strCache>
                <c:ptCount val="4"/>
                <c:pt idx="0">
                  <c:v>Университет</c:v>
                </c:pt>
                <c:pt idx="1">
                  <c:v>Национальная школа государственного управления</c:v>
                </c:pt>
                <c:pt idx="2">
                  <c:v>Бизнес-школа</c:v>
                </c:pt>
                <c:pt idx="3">
                  <c:v>Экспертно-консультационный и научно-исследовательский центр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63-4984-AF3C-A5FAE19BB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C49B7-6881-42B0-B82D-B869A57D4D0E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0A6CCB26-02E5-4C52-829B-D7A9B0E5E99D}">
      <dgm:prSet phldrT="[Текст]"/>
      <dgm:spPr>
        <a:gradFill rotWithShape="0">
          <a:gsLst>
            <a:gs pos="0">
              <a:srgbClr val="E78E24"/>
            </a:gs>
            <a:gs pos="100000">
              <a:srgbClr val="AD0000">
                <a:alpha val="86000"/>
              </a:srgbClr>
            </a:gs>
            <a:gs pos="100000">
              <a:srgbClr val="CE0000"/>
            </a:gs>
          </a:gsLst>
          <a:lin ang="0" scaled="1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Классическая очная форма обучения </a:t>
          </a:r>
          <a:endParaRPr lang="ru-RU" dirty="0">
            <a:solidFill>
              <a:schemeClr val="bg1"/>
            </a:solidFill>
          </a:endParaRPr>
        </a:p>
      </dgm:t>
    </dgm:pt>
    <dgm:pt modelId="{AE9C4D84-67D7-42DA-9F95-F29F982EC150}" type="parTrans" cxnId="{0DFF9AB7-CDB5-4DAB-8A4E-19B0B10E4435}">
      <dgm:prSet/>
      <dgm:spPr/>
      <dgm:t>
        <a:bodyPr/>
        <a:lstStyle/>
        <a:p>
          <a:endParaRPr lang="ru-RU"/>
        </a:p>
      </dgm:t>
    </dgm:pt>
    <dgm:pt modelId="{36DAC3A6-865C-4C5A-B297-C62E0A71FF26}" type="sibTrans" cxnId="{0DFF9AB7-CDB5-4DAB-8A4E-19B0B10E4435}">
      <dgm:prSet/>
      <dgm:spPr/>
      <dgm:t>
        <a:bodyPr/>
        <a:lstStyle/>
        <a:p>
          <a:endParaRPr lang="ru-RU"/>
        </a:p>
      </dgm:t>
    </dgm:pt>
    <dgm:pt modelId="{DE3F1739-046A-4973-B524-EC00ADECD379}">
      <dgm:prSet phldrT="[Текст]"/>
      <dgm:spPr>
        <a:gradFill rotWithShape="0">
          <a:gsLst>
            <a:gs pos="0">
              <a:srgbClr val="E78E24"/>
            </a:gs>
            <a:gs pos="100000">
              <a:srgbClr val="AD0000">
                <a:alpha val="86000"/>
              </a:srgbClr>
            </a:gs>
            <a:gs pos="100000">
              <a:srgbClr val="CE0000"/>
            </a:gs>
          </a:gsLst>
          <a:lin ang="0" scaled="1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Заочное обучение с применением образовательных дистанционных технологий</a:t>
          </a:r>
          <a:endParaRPr lang="ru-RU" dirty="0">
            <a:solidFill>
              <a:schemeClr val="bg1"/>
            </a:solidFill>
          </a:endParaRPr>
        </a:p>
      </dgm:t>
    </dgm:pt>
    <dgm:pt modelId="{D83CCFA0-DB2F-4B14-A92A-A3E08F1ED05E}" type="parTrans" cxnId="{485F8CC1-6EBC-488E-A5F9-C99BFB5912B9}">
      <dgm:prSet/>
      <dgm:spPr/>
      <dgm:t>
        <a:bodyPr/>
        <a:lstStyle/>
        <a:p>
          <a:endParaRPr lang="ru-RU"/>
        </a:p>
      </dgm:t>
    </dgm:pt>
    <dgm:pt modelId="{BCC23709-B26B-4A55-9C95-6A97059B70A1}" type="sibTrans" cxnId="{485F8CC1-6EBC-488E-A5F9-C99BFB5912B9}">
      <dgm:prSet/>
      <dgm:spPr/>
      <dgm:t>
        <a:bodyPr/>
        <a:lstStyle/>
        <a:p>
          <a:endParaRPr lang="ru-RU"/>
        </a:p>
      </dgm:t>
    </dgm:pt>
    <dgm:pt modelId="{28794162-74B9-4EA5-9308-79293B076388}">
      <dgm:prSet phldrT="[Текст]"/>
      <dgm:spPr>
        <a:gradFill rotWithShape="0">
          <a:gsLst>
            <a:gs pos="0">
              <a:srgbClr val="E78E24"/>
            </a:gs>
            <a:gs pos="100000">
              <a:srgbClr val="AD0000">
                <a:alpha val="86000"/>
              </a:srgbClr>
            </a:gs>
            <a:gs pos="100000">
              <a:srgbClr val="CE0000"/>
            </a:gs>
          </a:gsLst>
          <a:lin ang="0" scaled="1"/>
        </a:gradFill>
      </dgm:spPr>
      <dgm:t>
        <a:bodyPr/>
        <a:lstStyle/>
        <a:p>
          <a:r>
            <a:rPr lang="ru-RU" dirty="0" smtClean="0"/>
            <a:t>Очно-заочная (смешанная форма обучения, в т. ч. вечерняя)</a:t>
          </a:r>
          <a:endParaRPr lang="ru-RU" dirty="0">
            <a:solidFill>
              <a:schemeClr val="bg1"/>
            </a:solidFill>
          </a:endParaRPr>
        </a:p>
      </dgm:t>
    </dgm:pt>
    <dgm:pt modelId="{C354B176-E7ED-495C-B78C-D2AEE0DE6C6E}" type="parTrans" cxnId="{B75C4826-828F-4D54-8632-7B3EBD3FD1EF}">
      <dgm:prSet/>
      <dgm:spPr/>
      <dgm:t>
        <a:bodyPr/>
        <a:lstStyle/>
        <a:p>
          <a:endParaRPr lang="ru-RU"/>
        </a:p>
      </dgm:t>
    </dgm:pt>
    <dgm:pt modelId="{348CC7CB-D3B3-4B3B-9844-F91D13FEF98F}" type="sibTrans" cxnId="{B75C4826-828F-4D54-8632-7B3EBD3FD1EF}">
      <dgm:prSet/>
      <dgm:spPr/>
      <dgm:t>
        <a:bodyPr/>
        <a:lstStyle/>
        <a:p>
          <a:endParaRPr lang="ru-RU"/>
        </a:p>
      </dgm:t>
    </dgm:pt>
    <dgm:pt modelId="{2C060019-BF6A-4865-93B3-8A03A994614D}" type="pres">
      <dgm:prSet presAssocID="{361C49B7-6881-42B0-B82D-B869A57D4D0E}" presName="Name0" presStyleCnt="0">
        <dgm:presLayoutVars>
          <dgm:dir/>
          <dgm:resizeHandles val="exact"/>
        </dgm:presLayoutVars>
      </dgm:prSet>
      <dgm:spPr/>
    </dgm:pt>
    <dgm:pt modelId="{A582FA1E-D32F-4E61-8B1F-22C1814863C6}" type="pres">
      <dgm:prSet presAssocID="{361C49B7-6881-42B0-B82D-B869A57D4D0E}" presName="fgShape" presStyleLbl="fgShp" presStyleIdx="0" presStyleCnt="1" custFlipVert="1" custScaleX="102531" custScaleY="11696" custLinFactNeighborX="758" custLinFactNeighborY="60421"/>
      <dgm:spPr>
        <a:solidFill>
          <a:schemeClr val="bg1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DD291676-AFB3-48CF-9CD2-BF32A5EC1A81}" type="pres">
      <dgm:prSet presAssocID="{361C49B7-6881-42B0-B82D-B869A57D4D0E}" presName="linComp" presStyleCnt="0"/>
      <dgm:spPr/>
    </dgm:pt>
    <dgm:pt modelId="{B24CC9EB-AC6E-4518-BC65-60219D03D756}" type="pres">
      <dgm:prSet presAssocID="{0A6CCB26-02E5-4C52-829B-D7A9B0E5E99D}" presName="compNode" presStyleCnt="0"/>
      <dgm:spPr/>
    </dgm:pt>
    <dgm:pt modelId="{23ACD1C2-4195-4BC6-B775-72B6A7EBED1C}" type="pres">
      <dgm:prSet presAssocID="{0A6CCB26-02E5-4C52-829B-D7A9B0E5E99D}" presName="bkgdShape" presStyleLbl="node1" presStyleIdx="0" presStyleCnt="3" custScaleY="78689"/>
      <dgm:spPr/>
      <dgm:t>
        <a:bodyPr/>
        <a:lstStyle/>
        <a:p>
          <a:endParaRPr lang="ru-RU"/>
        </a:p>
      </dgm:t>
    </dgm:pt>
    <dgm:pt modelId="{47101EEF-AEE9-45D6-9F8E-67EA102B2391}" type="pres">
      <dgm:prSet presAssocID="{0A6CCB26-02E5-4C52-829B-D7A9B0E5E99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D5A77-4C41-4915-8D5F-08B240D6FC8E}" type="pres">
      <dgm:prSet presAssocID="{0A6CCB26-02E5-4C52-829B-D7A9B0E5E99D}" presName="invisiNode" presStyleLbl="node1" presStyleIdx="0" presStyleCnt="3"/>
      <dgm:spPr/>
    </dgm:pt>
    <dgm:pt modelId="{1D4AFF56-F21B-4DD1-9C9B-5D891024384B}" type="pres">
      <dgm:prSet presAssocID="{0A6CCB26-02E5-4C52-829B-D7A9B0E5E99D}" presName="imagNode" presStyleLbl="fgImgPlace1" presStyleIdx="0" presStyleCnt="3" custScaleX="144400" custScaleY="143732" custLinFactNeighborX="-567" custLinFactNeighborY="-335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8FB23ECD-D8B9-4DA4-894D-E7BA859BDAAC}" type="pres">
      <dgm:prSet presAssocID="{36DAC3A6-865C-4C5A-B297-C62E0A71FF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C2EB9C-3CF6-4BD6-A4EC-3399AE898A5D}" type="pres">
      <dgm:prSet presAssocID="{DE3F1739-046A-4973-B524-EC00ADECD379}" presName="compNode" presStyleCnt="0"/>
      <dgm:spPr/>
    </dgm:pt>
    <dgm:pt modelId="{7EE2A31B-1B9A-48D8-A981-C85B2BA6DFA1}" type="pres">
      <dgm:prSet presAssocID="{DE3F1739-046A-4973-B524-EC00ADECD379}" presName="bkgdShape" presStyleLbl="node1" presStyleIdx="1" presStyleCnt="3" custScaleY="78689"/>
      <dgm:spPr/>
      <dgm:t>
        <a:bodyPr/>
        <a:lstStyle/>
        <a:p>
          <a:endParaRPr lang="ru-RU"/>
        </a:p>
      </dgm:t>
    </dgm:pt>
    <dgm:pt modelId="{DF260038-035E-46AB-B36A-F2ED982EDE87}" type="pres">
      <dgm:prSet presAssocID="{DE3F1739-046A-4973-B524-EC00ADECD37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7CAFE-4ECC-4B4D-BF07-44D836C4D002}" type="pres">
      <dgm:prSet presAssocID="{DE3F1739-046A-4973-B524-EC00ADECD379}" presName="invisiNode" presStyleLbl="node1" presStyleIdx="1" presStyleCnt="3"/>
      <dgm:spPr/>
    </dgm:pt>
    <dgm:pt modelId="{8F702084-6F0A-4FEA-A96E-DF1156C16FC4}" type="pres">
      <dgm:prSet presAssocID="{DE3F1739-046A-4973-B524-EC00ADECD379}" presName="imagNode" presStyleLbl="fgImgPlace1" presStyleIdx="1" presStyleCnt="3" custScaleX="145690" custScaleY="139019" custLinFactNeighborY="-328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1FA4E1A-FA08-4D8B-B845-1801A327A246}" type="pres">
      <dgm:prSet presAssocID="{BCC23709-B26B-4A55-9C95-6A97059B70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ED0AC5-34EC-4BB0-B360-02FAF48FEC2B}" type="pres">
      <dgm:prSet presAssocID="{28794162-74B9-4EA5-9308-79293B076388}" presName="compNode" presStyleCnt="0"/>
      <dgm:spPr/>
    </dgm:pt>
    <dgm:pt modelId="{FB8C12E3-A394-46A9-8A4A-F783BBF0907C}" type="pres">
      <dgm:prSet presAssocID="{28794162-74B9-4EA5-9308-79293B076388}" presName="bkgdShape" presStyleLbl="node1" presStyleIdx="2" presStyleCnt="3" custScaleY="78689"/>
      <dgm:spPr/>
      <dgm:t>
        <a:bodyPr/>
        <a:lstStyle/>
        <a:p>
          <a:endParaRPr lang="ru-RU"/>
        </a:p>
      </dgm:t>
    </dgm:pt>
    <dgm:pt modelId="{EC7BE1A7-F68C-4C16-AFE4-6613FE6DD9A1}" type="pres">
      <dgm:prSet presAssocID="{28794162-74B9-4EA5-9308-79293B07638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B3758-952D-4AF3-BFB3-BC4C77C4E8D8}" type="pres">
      <dgm:prSet presAssocID="{28794162-74B9-4EA5-9308-79293B076388}" presName="invisiNode" presStyleLbl="node1" presStyleIdx="2" presStyleCnt="3"/>
      <dgm:spPr/>
    </dgm:pt>
    <dgm:pt modelId="{E7A5AD90-73F3-4E53-B5B6-F8D4E7E2DFAE}" type="pres">
      <dgm:prSet presAssocID="{28794162-74B9-4EA5-9308-79293B076388}" presName="imagNode" presStyleLbl="fgImgPlace1" presStyleIdx="2" presStyleCnt="3" custScaleX="145856" custScaleY="140614" custLinFactNeighborY="-155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E31B6FD2-FD97-4CFE-AAE4-0D3866608765}" type="presOf" srcId="{28794162-74B9-4EA5-9308-79293B076388}" destId="{EC7BE1A7-F68C-4C16-AFE4-6613FE6DD9A1}" srcOrd="1" destOrd="0" presId="urn:microsoft.com/office/officeart/2005/8/layout/hList7"/>
    <dgm:cxn modelId="{0DB993DA-4CF6-4AC8-9DEC-F443A5EA6380}" type="presOf" srcId="{36DAC3A6-865C-4C5A-B297-C62E0A71FF26}" destId="{8FB23ECD-D8B9-4DA4-894D-E7BA859BDAAC}" srcOrd="0" destOrd="0" presId="urn:microsoft.com/office/officeart/2005/8/layout/hList7"/>
    <dgm:cxn modelId="{B75C4826-828F-4D54-8632-7B3EBD3FD1EF}" srcId="{361C49B7-6881-42B0-B82D-B869A57D4D0E}" destId="{28794162-74B9-4EA5-9308-79293B076388}" srcOrd="2" destOrd="0" parTransId="{C354B176-E7ED-495C-B78C-D2AEE0DE6C6E}" sibTransId="{348CC7CB-D3B3-4B3B-9844-F91D13FEF98F}"/>
    <dgm:cxn modelId="{ED7B49B2-4206-4710-9A85-3DB3B282C7EB}" type="presOf" srcId="{361C49B7-6881-42B0-B82D-B869A57D4D0E}" destId="{2C060019-BF6A-4865-93B3-8A03A994614D}" srcOrd="0" destOrd="0" presId="urn:microsoft.com/office/officeart/2005/8/layout/hList7"/>
    <dgm:cxn modelId="{DA2073D9-F35B-41C0-9C99-CD39345117FF}" type="presOf" srcId="{DE3F1739-046A-4973-B524-EC00ADECD379}" destId="{DF260038-035E-46AB-B36A-F2ED982EDE87}" srcOrd="1" destOrd="0" presId="urn:microsoft.com/office/officeart/2005/8/layout/hList7"/>
    <dgm:cxn modelId="{8C459C5B-AEFF-41E4-B2E4-8A5CFDE93A5A}" type="presOf" srcId="{28794162-74B9-4EA5-9308-79293B076388}" destId="{FB8C12E3-A394-46A9-8A4A-F783BBF0907C}" srcOrd="0" destOrd="0" presId="urn:microsoft.com/office/officeart/2005/8/layout/hList7"/>
    <dgm:cxn modelId="{B01364AA-6B83-4659-81ED-C3EC7E0D3B64}" type="presOf" srcId="{DE3F1739-046A-4973-B524-EC00ADECD379}" destId="{7EE2A31B-1B9A-48D8-A981-C85B2BA6DFA1}" srcOrd="0" destOrd="0" presId="urn:microsoft.com/office/officeart/2005/8/layout/hList7"/>
    <dgm:cxn modelId="{119690E2-6715-4C79-BD0B-8E70C9587A1E}" type="presOf" srcId="{BCC23709-B26B-4A55-9C95-6A97059B70A1}" destId="{51FA4E1A-FA08-4D8B-B845-1801A327A246}" srcOrd="0" destOrd="0" presId="urn:microsoft.com/office/officeart/2005/8/layout/hList7"/>
    <dgm:cxn modelId="{0DFF9AB7-CDB5-4DAB-8A4E-19B0B10E4435}" srcId="{361C49B7-6881-42B0-B82D-B869A57D4D0E}" destId="{0A6CCB26-02E5-4C52-829B-D7A9B0E5E99D}" srcOrd="0" destOrd="0" parTransId="{AE9C4D84-67D7-42DA-9F95-F29F982EC150}" sibTransId="{36DAC3A6-865C-4C5A-B297-C62E0A71FF26}"/>
    <dgm:cxn modelId="{485F8CC1-6EBC-488E-A5F9-C99BFB5912B9}" srcId="{361C49B7-6881-42B0-B82D-B869A57D4D0E}" destId="{DE3F1739-046A-4973-B524-EC00ADECD379}" srcOrd="1" destOrd="0" parTransId="{D83CCFA0-DB2F-4B14-A92A-A3E08F1ED05E}" sibTransId="{BCC23709-B26B-4A55-9C95-6A97059B70A1}"/>
    <dgm:cxn modelId="{A344A2DB-7C47-44B5-AD94-834C6326E8CC}" type="presOf" srcId="{0A6CCB26-02E5-4C52-829B-D7A9B0E5E99D}" destId="{23ACD1C2-4195-4BC6-B775-72B6A7EBED1C}" srcOrd="0" destOrd="0" presId="urn:microsoft.com/office/officeart/2005/8/layout/hList7"/>
    <dgm:cxn modelId="{FF14EB0F-0432-4F7C-AD09-72F2BBD4BFBD}" type="presOf" srcId="{0A6CCB26-02E5-4C52-829B-D7A9B0E5E99D}" destId="{47101EEF-AEE9-45D6-9F8E-67EA102B2391}" srcOrd="1" destOrd="0" presId="urn:microsoft.com/office/officeart/2005/8/layout/hList7"/>
    <dgm:cxn modelId="{DE528E0D-3F32-46CD-9F3C-DB2B38865DDE}" type="presParOf" srcId="{2C060019-BF6A-4865-93B3-8A03A994614D}" destId="{A582FA1E-D32F-4E61-8B1F-22C1814863C6}" srcOrd="0" destOrd="0" presId="urn:microsoft.com/office/officeart/2005/8/layout/hList7"/>
    <dgm:cxn modelId="{43C3724A-A451-4E71-9908-4A64AB7770FC}" type="presParOf" srcId="{2C060019-BF6A-4865-93B3-8A03A994614D}" destId="{DD291676-AFB3-48CF-9CD2-BF32A5EC1A81}" srcOrd="1" destOrd="0" presId="urn:microsoft.com/office/officeart/2005/8/layout/hList7"/>
    <dgm:cxn modelId="{5714DBCE-48D7-4DF3-9FB9-7BEB196FA614}" type="presParOf" srcId="{DD291676-AFB3-48CF-9CD2-BF32A5EC1A81}" destId="{B24CC9EB-AC6E-4518-BC65-60219D03D756}" srcOrd="0" destOrd="0" presId="urn:microsoft.com/office/officeart/2005/8/layout/hList7"/>
    <dgm:cxn modelId="{D73D3C22-56D7-4DD3-A4C8-EE961BCD0624}" type="presParOf" srcId="{B24CC9EB-AC6E-4518-BC65-60219D03D756}" destId="{23ACD1C2-4195-4BC6-B775-72B6A7EBED1C}" srcOrd="0" destOrd="0" presId="urn:microsoft.com/office/officeart/2005/8/layout/hList7"/>
    <dgm:cxn modelId="{53BB581F-5479-474F-BEB2-3BB5EF7E76D6}" type="presParOf" srcId="{B24CC9EB-AC6E-4518-BC65-60219D03D756}" destId="{47101EEF-AEE9-45D6-9F8E-67EA102B2391}" srcOrd="1" destOrd="0" presId="urn:microsoft.com/office/officeart/2005/8/layout/hList7"/>
    <dgm:cxn modelId="{F132B99F-9BC2-4812-A355-861ED0F3EBBE}" type="presParOf" srcId="{B24CC9EB-AC6E-4518-BC65-60219D03D756}" destId="{D4BD5A77-4C41-4915-8D5F-08B240D6FC8E}" srcOrd="2" destOrd="0" presId="urn:microsoft.com/office/officeart/2005/8/layout/hList7"/>
    <dgm:cxn modelId="{437E7DCF-83A0-4A68-8EBC-2B3221249E5F}" type="presParOf" srcId="{B24CC9EB-AC6E-4518-BC65-60219D03D756}" destId="{1D4AFF56-F21B-4DD1-9C9B-5D891024384B}" srcOrd="3" destOrd="0" presId="urn:microsoft.com/office/officeart/2005/8/layout/hList7"/>
    <dgm:cxn modelId="{A0E525B0-C3A4-484C-860E-AEFC27236E5E}" type="presParOf" srcId="{DD291676-AFB3-48CF-9CD2-BF32A5EC1A81}" destId="{8FB23ECD-D8B9-4DA4-894D-E7BA859BDAAC}" srcOrd="1" destOrd="0" presId="urn:microsoft.com/office/officeart/2005/8/layout/hList7"/>
    <dgm:cxn modelId="{3ED6B70D-00C5-40BA-8D53-4F687459C0AA}" type="presParOf" srcId="{DD291676-AFB3-48CF-9CD2-BF32A5EC1A81}" destId="{A7C2EB9C-3CF6-4BD6-A4EC-3399AE898A5D}" srcOrd="2" destOrd="0" presId="urn:microsoft.com/office/officeart/2005/8/layout/hList7"/>
    <dgm:cxn modelId="{2D636232-A91E-4819-9A5B-39BC57E1CFBB}" type="presParOf" srcId="{A7C2EB9C-3CF6-4BD6-A4EC-3399AE898A5D}" destId="{7EE2A31B-1B9A-48D8-A981-C85B2BA6DFA1}" srcOrd="0" destOrd="0" presId="urn:microsoft.com/office/officeart/2005/8/layout/hList7"/>
    <dgm:cxn modelId="{076B1DC7-92CE-4AAE-8CCC-988F34C98A97}" type="presParOf" srcId="{A7C2EB9C-3CF6-4BD6-A4EC-3399AE898A5D}" destId="{DF260038-035E-46AB-B36A-F2ED982EDE87}" srcOrd="1" destOrd="0" presId="urn:microsoft.com/office/officeart/2005/8/layout/hList7"/>
    <dgm:cxn modelId="{F454CDD6-A44F-4673-95C8-253CCB5282E0}" type="presParOf" srcId="{A7C2EB9C-3CF6-4BD6-A4EC-3399AE898A5D}" destId="{E877CAFE-4ECC-4B4D-BF07-44D836C4D002}" srcOrd="2" destOrd="0" presId="urn:microsoft.com/office/officeart/2005/8/layout/hList7"/>
    <dgm:cxn modelId="{732B4F9A-815F-4E6D-9F6C-BB38017434C1}" type="presParOf" srcId="{A7C2EB9C-3CF6-4BD6-A4EC-3399AE898A5D}" destId="{8F702084-6F0A-4FEA-A96E-DF1156C16FC4}" srcOrd="3" destOrd="0" presId="urn:microsoft.com/office/officeart/2005/8/layout/hList7"/>
    <dgm:cxn modelId="{848890C8-D6F1-4A1B-92F1-A29A44886A50}" type="presParOf" srcId="{DD291676-AFB3-48CF-9CD2-BF32A5EC1A81}" destId="{51FA4E1A-FA08-4D8B-B845-1801A327A246}" srcOrd="3" destOrd="0" presId="urn:microsoft.com/office/officeart/2005/8/layout/hList7"/>
    <dgm:cxn modelId="{D5911E2A-857B-4C96-B884-73A945768AAD}" type="presParOf" srcId="{DD291676-AFB3-48CF-9CD2-BF32A5EC1A81}" destId="{89ED0AC5-34EC-4BB0-B360-02FAF48FEC2B}" srcOrd="4" destOrd="0" presId="urn:microsoft.com/office/officeart/2005/8/layout/hList7"/>
    <dgm:cxn modelId="{3B2DF582-0715-4712-BBC5-6F3A325F212A}" type="presParOf" srcId="{89ED0AC5-34EC-4BB0-B360-02FAF48FEC2B}" destId="{FB8C12E3-A394-46A9-8A4A-F783BBF0907C}" srcOrd="0" destOrd="0" presId="urn:microsoft.com/office/officeart/2005/8/layout/hList7"/>
    <dgm:cxn modelId="{D4EEAD0C-BA34-4542-9760-2B87C4DB23A5}" type="presParOf" srcId="{89ED0AC5-34EC-4BB0-B360-02FAF48FEC2B}" destId="{EC7BE1A7-F68C-4C16-AFE4-6613FE6DD9A1}" srcOrd="1" destOrd="0" presId="urn:microsoft.com/office/officeart/2005/8/layout/hList7"/>
    <dgm:cxn modelId="{B8C13F80-D17D-409E-B859-4A2CE666E779}" type="presParOf" srcId="{89ED0AC5-34EC-4BB0-B360-02FAF48FEC2B}" destId="{AC7B3758-952D-4AF3-BFB3-BC4C77C4E8D8}" srcOrd="2" destOrd="0" presId="urn:microsoft.com/office/officeart/2005/8/layout/hList7"/>
    <dgm:cxn modelId="{D64AC76D-5D7A-48C9-8FA6-1FBAD05CF000}" type="presParOf" srcId="{89ED0AC5-34EC-4BB0-B360-02FAF48FEC2B}" destId="{E7A5AD90-73F3-4E53-B5B6-F8D4E7E2DFA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B273F-4754-4DE4-9B7B-9B1E6E176E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67BB9DA-2D4A-478E-8B41-4283C301E6C9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Технологии рисунка </a:t>
          </a:r>
        </a:p>
        <a:p>
          <a:r>
            <a:rPr lang="ru-RU" dirty="0" smtClean="0">
              <a:solidFill>
                <a:schemeClr val="tx1"/>
              </a:solidFill>
            </a:rPr>
            <a:t>и графики</a:t>
          </a:r>
          <a:endParaRPr lang="ru-RU" dirty="0">
            <a:solidFill>
              <a:schemeClr val="tx1"/>
            </a:solidFill>
          </a:endParaRPr>
        </a:p>
      </dgm:t>
    </dgm:pt>
    <dgm:pt modelId="{5C5E0844-99F7-4774-81AF-E34A88C5321C}" type="parTrans" cxnId="{72CA595D-EEE3-4B65-AA1C-A85D6B59A361}">
      <dgm:prSet/>
      <dgm:spPr/>
      <dgm:t>
        <a:bodyPr/>
        <a:lstStyle/>
        <a:p>
          <a:endParaRPr lang="ru-RU"/>
        </a:p>
      </dgm:t>
    </dgm:pt>
    <dgm:pt modelId="{5F372282-D650-427A-A52E-394DF4D4AC5E}" type="sibTrans" cxnId="{72CA595D-EEE3-4B65-AA1C-A85D6B59A361}">
      <dgm:prSet/>
      <dgm:spPr/>
      <dgm:t>
        <a:bodyPr/>
        <a:lstStyle/>
        <a:p>
          <a:endParaRPr lang="ru-RU"/>
        </a:p>
      </dgm:t>
    </dgm:pt>
    <dgm:pt modelId="{5B9878F2-EB46-4409-A10C-7AFA25A38D91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Электронные образовательные площадки</a:t>
          </a:r>
          <a:endParaRPr lang="ru-RU" dirty="0">
            <a:solidFill>
              <a:schemeClr val="tx1"/>
            </a:solidFill>
          </a:endParaRPr>
        </a:p>
      </dgm:t>
    </dgm:pt>
    <dgm:pt modelId="{D2AA1E18-4631-44C5-826B-15EB30DF2232}" type="parTrans" cxnId="{FC484681-78B7-4DAA-BDB3-23FAD1B647CF}">
      <dgm:prSet/>
      <dgm:spPr/>
      <dgm:t>
        <a:bodyPr/>
        <a:lstStyle/>
        <a:p>
          <a:endParaRPr lang="ru-RU"/>
        </a:p>
      </dgm:t>
    </dgm:pt>
    <dgm:pt modelId="{35EB3B9C-30D8-4DB3-B1A3-14EA8192DB27}" type="sibTrans" cxnId="{FC484681-78B7-4DAA-BDB3-23FAD1B647CF}">
      <dgm:prSet/>
      <dgm:spPr/>
      <dgm:t>
        <a:bodyPr/>
        <a:lstStyle/>
        <a:p>
          <a:endParaRPr lang="ru-RU"/>
        </a:p>
      </dgm:t>
    </dgm:pt>
    <dgm:pt modelId="{90AFCCD1-E96E-4DEA-81B4-0FDBE49ACC15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Развитие личности и реализация потенциала</a:t>
          </a:r>
          <a:endParaRPr lang="ru-RU" dirty="0">
            <a:solidFill>
              <a:schemeClr val="tx1"/>
            </a:solidFill>
          </a:endParaRPr>
        </a:p>
      </dgm:t>
    </dgm:pt>
    <dgm:pt modelId="{BACFB6CB-DDBC-4CFF-87E3-DF5D4A92709D}" type="parTrans" cxnId="{EC447B1F-86A3-4DB2-85CE-437A2F4BE62F}">
      <dgm:prSet/>
      <dgm:spPr/>
      <dgm:t>
        <a:bodyPr/>
        <a:lstStyle/>
        <a:p>
          <a:endParaRPr lang="ru-RU"/>
        </a:p>
      </dgm:t>
    </dgm:pt>
    <dgm:pt modelId="{51A7CCF7-76C5-4B96-B6BF-EBE4A68826E5}" type="sibTrans" cxnId="{EC447B1F-86A3-4DB2-85CE-437A2F4BE62F}">
      <dgm:prSet/>
      <dgm:spPr/>
      <dgm:t>
        <a:bodyPr/>
        <a:lstStyle/>
        <a:p>
          <a:endParaRPr lang="ru-RU"/>
        </a:p>
      </dgm:t>
    </dgm:pt>
    <dgm:pt modelId="{95CCF9DF-AD5F-4B04-B3CD-2FA1FBA1CE67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Дистанционное обучение</a:t>
          </a:r>
          <a:endParaRPr lang="ru-RU" dirty="0">
            <a:solidFill>
              <a:schemeClr val="tx1"/>
            </a:solidFill>
          </a:endParaRPr>
        </a:p>
      </dgm:t>
    </dgm:pt>
    <dgm:pt modelId="{61DCF98C-5D53-4CF2-8F0E-B4261EBFB997}" type="parTrans" cxnId="{44552206-6935-4AFD-9E46-F4714E09D481}">
      <dgm:prSet/>
      <dgm:spPr/>
      <dgm:t>
        <a:bodyPr/>
        <a:lstStyle/>
        <a:p>
          <a:endParaRPr lang="ru-RU"/>
        </a:p>
      </dgm:t>
    </dgm:pt>
    <dgm:pt modelId="{9264CF11-2F96-4020-9E0C-D842877D8AEA}" type="sibTrans" cxnId="{44552206-6935-4AFD-9E46-F4714E09D481}">
      <dgm:prSet/>
      <dgm:spPr/>
      <dgm:t>
        <a:bodyPr/>
        <a:lstStyle/>
        <a:p>
          <a:endParaRPr lang="ru-RU"/>
        </a:p>
      </dgm:t>
    </dgm:pt>
    <dgm:pt modelId="{C42898EB-496E-4664-8525-220C288D5699}" type="pres">
      <dgm:prSet presAssocID="{455B273F-4754-4DE4-9B7B-9B1E6E176E0C}" presName="linearFlow" presStyleCnt="0">
        <dgm:presLayoutVars>
          <dgm:dir/>
          <dgm:resizeHandles val="exact"/>
        </dgm:presLayoutVars>
      </dgm:prSet>
      <dgm:spPr/>
    </dgm:pt>
    <dgm:pt modelId="{F51D1394-7651-4687-86C8-884F6686F9FC}" type="pres">
      <dgm:prSet presAssocID="{F67BB9DA-2D4A-478E-8B41-4283C301E6C9}" presName="composite" presStyleCnt="0"/>
      <dgm:spPr/>
    </dgm:pt>
    <dgm:pt modelId="{E9A8038F-4E68-42E5-8AD5-207912E88E00}" type="pres">
      <dgm:prSet presAssocID="{F67BB9DA-2D4A-478E-8B41-4283C301E6C9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</dgm:pt>
    <dgm:pt modelId="{CDF7210A-2053-43E0-81B4-6A9FBBD00AFD}" type="pres">
      <dgm:prSet presAssocID="{F67BB9DA-2D4A-478E-8B41-4283C301E6C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2DE25-5630-413C-8332-C36837301A65}" type="pres">
      <dgm:prSet presAssocID="{5F372282-D650-427A-A52E-394DF4D4AC5E}" presName="spacing" presStyleCnt="0"/>
      <dgm:spPr/>
    </dgm:pt>
    <dgm:pt modelId="{DA1D63E3-041C-4D31-8D85-28EBE9C8F498}" type="pres">
      <dgm:prSet presAssocID="{5B9878F2-EB46-4409-A10C-7AFA25A38D91}" presName="composite" presStyleCnt="0"/>
      <dgm:spPr/>
    </dgm:pt>
    <dgm:pt modelId="{D30C713A-E4DD-4254-BFD6-4545165157A1}" type="pres">
      <dgm:prSet presAssocID="{5B9878F2-EB46-4409-A10C-7AFA25A38D91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</dgm:pt>
    <dgm:pt modelId="{2F31F43C-EF7D-4A33-A432-2A6C31E3EF74}" type="pres">
      <dgm:prSet presAssocID="{5B9878F2-EB46-4409-A10C-7AFA25A38D9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F3C6F-AC6F-4332-8213-6E8E5B0AE9C6}" type="pres">
      <dgm:prSet presAssocID="{35EB3B9C-30D8-4DB3-B1A3-14EA8192DB27}" presName="spacing" presStyleCnt="0"/>
      <dgm:spPr/>
    </dgm:pt>
    <dgm:pt modelId="{4C37EA25-EE21-4AD9-A522-09783FF17B81}" type="pres">
      <dgm:prSet presAssocID="{95CCF9DF-AD5F-4B04-B3CD-2FA1FBA1CE67}" presName="composite" presStyleCnt="0"/>
      <dgm:spPr/>
    </dgm:pt>
    <dgm:pt modelId="{2B632FEA-727C-4F94-8DEF-5D860A8511F3}" type="pres">
      <dgm:prSet presAssocID="{95CCF9DF-AD5F-4B04-B3CD-2FA1FBA1CE67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</dgm:pt>
    <dgm:pt modelId="{66C9C921-1D45-4501-9102-FC2DB7319C46}" type="pres">
      <dgm:prSet presAssocID="{95CCF9DF-AD5F-4B04-B3CD-2FA1FBA1CE6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96695-6D94-4A3A-B0E6-65A900293AAA}" type="pres">
      <dgm:prSet presAssocID="{9264CF11-2F96-4020-9E0C-D842877D8AEA}" presName="spacing" presStyleCnt="0"/>
      <dgm:spPr/>
    </dgm:pt>
    <dgm:pt modelId="{934E74C8-42A6-4DA5-8691-AFB4E4694068}" type="pres">
      <dgm:prSet presAssocID="{90AFCCD1-E96E-4DEA-81B4-0FDBE49ACC15}" presName="composite" presStyleCnt="0"/>
      <dgm:spPr/>
    </dgm:pt>
    <dgm:pt modelId="{0CA45622-05BC-4030-9DCA-3217A229129C}" type="pres">
      <dgm:prSet presAssocID="{90AFCCD1-E96E-4DEA-81B4-0FDBE49ACC1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C00000"/>
          </a:solidFill>
        </a:ln>
      </dgm:spPr>
    </dgm:pt>
    <dgm:pt modelId="{B029034D-32C1-4B5C-8C27-83F63C73F331}" type="pres">
      <dgm:prSet presAssocID="{90AFCCD1-E96E-4DEA-81B4-0FDBE49ACC1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B656E-0331-4EC7-889A-30237AEB4D4F}" type="presOf" srcId="{90AFCCD1-E96E-4DEA-81B4-0FDBE49ACC15}" destId="{B029034D-32C1-4B5C-8C27-83F63C73F331}" srcOrd="0" destOrd="0" presId="urn:microsoft.com/office/officeart/2005/8/layout/vList3"/>
    <dgm:cxn modelId="{20E09D8E-8597-48C1-83E5-54E243E69B1F}" type="presOf" srcId="{95CCF9DF-AD5F-4B04-B3CD-2FA1FBA1CE67}" destId="{66C9C921-1D45-4501-9102-FC2DB7319C46}" srcOrd="0" destOrd="0" presId="urn:microsoft.com/office/officeart/2005/8/layout/vList3"/>
    <dgm:cxn modelId="{72CA595D-EEE3-4B65-AA1C-A85D6B59A361}" srcId="{455B273F-4754-4DE4-9B7B-9B1E6E176E0C}" destId="{F67BB9DA-2D4A-478E-8B41-4283C301E6C9}" srcOrd="0" destOrd="0" parTransId="{5C5E0844-99F7-4774-81AF-E34A88C5321C}" sibTransId="{5F372282-D650-427A-A52E-394DF4D4AC5E}"/>
    <dgm:cxn modelId="{FC484681-78B7-4DAA-BDB3-23FAD1B647CF}" srcId="{455B273F-4754-4DE4-9B7B-9B1E6E176E0C}" destId="{5B9878F2-EB46-4409-A10C-7AFA25A38D91}" srcOrd="1" destOrd="0" parTransId="{D2AA1E18-4631-44C5-826B-15EB30DF2232}" sibTransId="{35EB3B9C-30D8-4DB3-B1A3-14EA8192DB27}"/>
    <dgm:cxn modelId="{EC447B1F-86A3-4DB2-85CE-437A2F4BE62F}" srcId="{455B273F-4754-4DE4-9B7B-9B1E6E176E0C}" destId="{90AFCCD1-E96E-4DEA-81B4-0FDBE49ACC15}" srcOrd="3" destOrd="0" parTransId="{BACFB6CB-DDBC-4CFF-87E3-DF5D4A92709D}" sibTransId="{51A7CCF7-76C5-4B96-B6BF-EBE4A68826E5}"/>
    <dgm:cxn modelId="{6CE9D753-5DB1-4ED8-A24D-DE282E80A518}" type="presOf" srcId="{F67BB9DA-2D4A-478E-8B41-4283C301E6C9}" destId="{CDF7210A-2053-43E0-81B4-6A9FBBD00AFD}" srcOrd="0" destOrd="0" presId="urn:microsoft.com/office/officeart/2005/8/layout/vList3"/>
    <dgm:cxn modelId="{92BA7E6B-A3C7-41FA-90C0-871EF03EB6E8}" type="presOf" srcId="{455B273F-4754-4DE4-9B7B-9B1E6E176E0C}" destId="{C42898EB-496E-4664-8525-220C288D5699}" srcOrd="0" destOrd="0" presId="urn:microsoft.com/office/officeart/2005/8/layout/vList3"/>
    <dgm:cxn modelId="{C25DBC05-B379-4B14-BC6A-348369173B54}" type="presOf" srcId="{5B9878F2-EB46-4409-A10C-7AFA25A38D91}" destId="{2F31F43C-EF7D-4A33-A432-2A6C31E3EF74}" srcOrd="0" destOrd="0" presId="urn:microsoft.com/office/officeart/2005/8/layout/vList3"/>
    <dgm:cxn modelId="{44552206-6935-4AFD-9E46-F4714E09D481}" srcId="{455B273F-4754-4DE4-9B7B-9B1E6E176E0C}" destId="{95CCF9DF-AD5F-4B04-B3CD-2FA1FBA1CE67}" srcOrd="2" destOrd="0" parTransId="{61DCF98C-5D53-4CF2-8F0E-B4261EBFB997}" sibTransId="{9264CF11-2F96-4020-9E0C-D842877D8AEA}"/>
    <dgm:cxn modelId="{CBE122A1-A85C-4AC1-88A3-691BF6EB70BA}" type="presParOf" srcId="{C42898EB-496E-4664-8525-220C288D5699}" destId="{F51D1394-7651-4687-86C8-884F6686F9FC}" srcOrd="0" destOrd="0" presId="urn:microsoft.com/office/officeart/2005/8/layout/vList3"/>
    <dgm:cxn modelId="{EE66149F-4AB2-4A40-829A-B5944903AA63}" type="presParOf" srcId="{F51D1394-7651-4687-86C8-884F6686F9FC}" destId="{E9A8038F-4E68-42E5-8AD5-207912E88E00}" srcOrd="0" destOrd="0" presId="urn:microsoft.com/office/officeart/2005/8/layout/vList3"/>
    <dgm:cxn modelId="{35B1C779-2D07-422A-A7DB-C7694797BA3A}" type="presParOf" srcId="{F51D1394-7651-4687-86C8-884F6686F9FC}" destId="{CDF7210A-2053-43E0-81B4-6A9FBBD00AFD}" srcOrd="1" destOrd="0" presId="urn:microsoft.com/office/officeart/2005/8/layout/vList3"/>
    <dgm:cxn modelId="{413B9DE7-47DF-4BD5-891C-3CCE98D0E4F9}" type="presParOf" srcId="{C42898EB-496E-4664-8525-220C288D5699}" destId="{0312DE25-5630-413C-8332-C36837301A65}" srcOrd="1" destOrd="0" presId="urn:microsoft.com/office/officeart/2005/8/layout/vList3"/>
    <dgm:cxn modelId="{9B181479-6139-4A73-91EB-AAA69B49711B}" type="presParOf" srcId="{C42898EB-496E-4664-8525-220C288D5699}" destId="{DA1D63E3-041C-4D31-8D85-28EBE9C8F498}" srcOrd="2" destOrd="0" presId="urn:microsoft.com/office/officeart/2005/8/layout/vList3"/>
    <dgm:cxn modelId="{ACBBF5F3-6303-4195-B619-71D8A398C628}" type="presParOf" srcId="{DA1D63E3-041C-4D31-8D85-28EBE9C8F498}" destId="{D30C713A-E4DD-4254-BFD6-4545165157A1}" srcOrd="0" destOrd="0" presId="urn:microsoft.com/office/officeart/2005/8/layout/vList3"/>
    <dgm:cxn modelId="{E74E8024-AB3B-4DF1-BE8F-5C53B25D47C5}" type="presParOf" srcId="{DA1D63E3-041C-4D31-8D85-28EBE9C8F498}" destId="{2F31F43C-EF7D-4A33-A432-2A6C31E3EF74}" srcOrd="1" destOrd="0" presId="urn:microsoft.com/office/officeart/2005/8/layout/vList3"/>
    <dgm:cxn modelId="{FA46C2C9-AA3B-4877-BFC8-5342B43A53E4}" type="presParOf" srcId="{C42898EB-496E-4664-8525-220C288D5699}" destId="{3BAF3C6F-AC6F-4332-8213-6E8E5B0AE9C6}" srcOrd="3" destOrd="0" presId="urn:microsoft.com/office/officeart/2005/8/layout/vList3"/>
    <dgm:cxn modelId="{1C9B931F-8BFB-4E0C-8552-8549F8AF9142}" type="presParOf" srcId="{C42898EB-496E-4664-8525-220C288D5699}" destId="{4C37EA25-EE21-4AD9-A522-09783FF17B81}" srcOrd="4" destOrd="0" presId="urn:microsoft.com/office/officeart/2005/8/layout/vList3"/>
    <dgm:cxn modelId="{BB1514F5-E6B3-4BD6-B76F-B3B988624DC0}" type="presParOf" srcId="{4C37EA25-EE21-4AD9-A522-09783FF17B81}" destId="{2B632FEA-727C-4F94-8DEF-5D860A8511F3}" srcOrd="0" destOrd="0" presId="urn:microsoft.com/office/officeart/2005/8/layout/vList3"/>
    <dgm:cxn modelId="{951F03F4-2D03-4434-BAB9-50A192645DAD}" type="presParOf" srcId="{4C37EA25-EE21-4AD9-A522-09783FF17B81}" destId="{66C9C921-1D45-4501-9102-FC2DB7319C46}" srcOrd="1" destOrd="0" presId="urn:microsoft.com/office/officeart/2005/8/layout/vList3"/>
    <dgm:cxn modelId="{6535EC3A-FF4F-4107-9B8C-8A7637E764D1}" type="presParOf" srcId="{C42898EB-496E-4664-8525-220C288D5699}" destId="{C4996695-6D94-4A3A-B0E6-65A900293AAA}" srcOrd="5" destOrd="0" presId="urn:microsoft.com/office/officeart/2005/8/layout/vList3"/>
    <dgm:cxn modelId="{6A5FDFD7-85DA-4AC1-B64C-24D75437A59A}" type="presParOf" srcId="{C42898EB-496E-4664-8525-220C288D5699}" destId="{934E74C8-42A6-4DA5-8691-AFB4E4694068}" srcOrd="6" destOrd="0" presId="urn:microsoft.com/office/officeart/2005/8/layout/vList3"/>
    <dgm:cxn modelId="{6A558CDE-7150-451D-B212-B8ECB1549E3C}" type="presParOf" srcId="{934E74C8-42A6-4DA5-8691-AFB4E4694068}" destId="{0CA45622-05BC-4030-9DCA-3217A229129C}" srcOrd="0" destOrd="0" presId="urn:microsoft.com/office/officeart/2005/8/layout/vList3"/>
    <dgm:cxn modelId="{FF2240C0-ADDA-4D03-AF8B-BC54F0642A0B}" type="presParOf" srcId="{934E74C8-42A6-4DA5-8691-AFB4E4694068}" destId="{B029034D-32C1-4B5C-8C27-83F63C73F3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B273F-4754-4DE4-9B7B-9B1E6E176E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67BB9DA-2D4A-478E-8B41-4283C301E6C9}">
      <dgm:prSet phldrT="[Текст]"/>
      <dgm:spPr>
        <a:solidFill>
          <a:schemeClr val="bg1"/>
        </a:solidFill>
        <a:ln w="25400"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и реализация методик, технологий, приемов обучения</a:t>
          </a:r>
          <a:endParaRPr lang="ru-RU" dirty="0">
            <a:solidFill>
              <a:schemeClr val="tx1"/>
            </a:solidFill>
          </a:endParaRPr>
        </a:p>
      </dgm:t>
    </dgm:pt>
    <dgm:pt modelId="{5C5E0844-99F7-4774-81AF-E34A88C5321C}" type="parTrans" cxnId="{72CA595D-EEE3-4B65-AA1C-A85D6B59A361}">
      <dgm:prSet/>
      <dgm:spPr/>
      <dgm:t>
        <a:bodyPr/>
        <a:lstStyle/>
        <a:p>
          <a:endParaRPr lang="ru-RU"/>
        </a:p>
      </dgm:t>
    </dgm:pt>
    <dgm:pt modelId="{5F372282-D650-427A-A52E-394DF4D4AC5E}" type="sibTrans" cxnId="{72CA595D-EEE3-4B65-AA1C-A85D6B59A361}">
      <dgm:prSet/>
      <dgm:spPr/>
      <dgm:t>
        <a:bodyPr/>
        <a:lstStyle/>
        <a:p>
          <a:endParaRPr lang="ru-RU"/>
        </a:p>
      </dgm:t>
    </dgm:pt>
    <dgm:pt modelId="{5B9878F2-EB46-4409-A10C-7AFA25A38D91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Электронные образовательные ресурсы и продукты</a:t>
          </a:r>
          <a:endParaRPr lang="ru-RU" dirty="0">
            <a:solidFill>
              <a:schemeClr val="tx1"/>
            </a:solidFill>
          </a:endParaRPr>
        </a:p>
      </dgm:t>
    </dgm:pt>
    <dgm:pt modelId="{D2AA1E18-4631-44C5-826B-15EB30DF2232}" type="parTrans" cxnId="{FC484681-78B7-4DAA-BDB3-23FAD1B647CF}">
      <dgm:prSet/>
      <dgm:spPr/>
      <dgm:t>
        <a:bodyPr/>
        <a:lstStyle/>
        <a:p>
          <a:endParaRPr lang="ru-RU"/>
        </a:p>
      </dgm:t>
    </dgm:pt>
    <dgm:pt modelId="{35EB3B9C-30D8-4DB3-B1A3-14EA8192DB27}" type="sibTrans" cxnId="{FC484681-78B7-4DAA-BDB3-23FAD1B647CF}">
      <dgm:prSet/>
      <dgm:spPr/>
      <dgm:t>
        <a:bodyPr/>
        <a:lstStyle/>
        <a:p>
          <a:endParaRPr lang="ru-RU"/>
        </a:p>
      </dgm:t>
    </dgm:pt>
    <dgm:pt modelId="{90AFCCD1-E96E-4DEA-81B4-0FDBE49ACC15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Результат инновационной 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BACFB6CB-DDBC-4CFF-87E3-DF5D4A92709D}" type="parTrans" cxnId="{EC447B1F-86A3-4DB2-85CE-437A2F4BE62F}">
      <dgm:prSet/>
      <dgm:spPr/>
      <dgm:t>
        <a:bodyPr/>
        <a:lstStyle/>
        <a:p>
          <a:endParaRPr lang="ru-RU"/>
        </a:p>
      </dgm:t>
    </dgm:pt>
    <dgm:pt modelId="{51A7CCF7-76C5-4B96-B6BF-EBE4A68826E5}" type="sibTrans" cxnId="{EC447B1F-86A3-4DB2-85CE-437A2F4BE62F}">
      <dgm:prSet/>
      <dgm:spPr/>
      <dgm:t>
        <a:bodyPr/>
        <a:lstStyle/>
        <a:p>
          <a:endParaRPr lang="ru-RU"/>
        </a:p>
      </dgm:t>
    </dgm:pt>
    <dgm:pt modelId="{95CCF9DF-AD5F-4B04-B3CD-2FA1FBA1CE67}">
      <dgm:prSet phldrT="[Текст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Интерактивные лекции, </a:t>
          </a:r>
          <a:r>
            <a:rPr lang="ru-RU" dirty="0" err="1" smtClean="0">
              <a:solidFill>
                <a:schemeClr val="tx1"/>
              </a:solidFill>
            </a:rPr>
            <a:t>вебинары</a:t>
          </a:r>
          <a:r>
            <a:rPr lang="ru-RU" dirty="0" smtClean="0">
              <a:solidFill>
                <a:schemeClr val="tx1"/>
              </a:solidFill>
            </a:rPr>
            <a:t>, мультимедиа-презентации</a:t>
          </a:r>
          <a:endParaRPr lang="ru-RU" dirty="0">
            <a:solidFill>
              <a:schemeClr val="tx1"/>
            </a:solidFill>
          </a:endParaRPr>
        </a:p>
      </dgm:t>
    </dgm:pt>
    <dgm:pt modelId="{61DCF98C-5D53-4CF2-8F0E-B4261EBFB997}" type="parTrans" cxnId="{44552206-6935-4AFD-9E46-F4714E09D481}">
      <dgm:prSet/>
      <dgm:spPr/>
      <dgm:t>
        <a:bodyPr/>
        <a:lstStyle/>
        <a:p>
          <a:endParaRPr lang="ru-RU"/>
        </a:p>
      </dgm:t>
    </dgm:pt>
    <dgm:pt modelId="{9264CF11-2F96-4020-9E0C-D842877D8AEA}" type="sibTrans" cxnId="{44552206-6935-4AFD-9E46-F4714E09D481}">
      <dgm:prSet/>
      <dgm:spPr/>
      <dgm:t>
        <a:bodyPr/>
        <a:lstStyle/>
        <a:p>
          <a:endParaRPr lang="ru-RU"/>
        </a:p>
      </dgm:t>
    </dgm:pt>
    <dgm:pt modelId="{C42898EB-496E-4664-8525-220C288D5699}" type="pres">
      <dgm:prSet presAssocID="{455B273F-4754-4DE4-9B7B-9B1E6E176E0C}" presName="linearFlow" presStyleCnt="0">
        <dgm:presLayoutVars>
          <dgm:dir/>
          <dgm:resizeHandles val="exact"/>
        </dgm:presLayoutVars>
      </dgm:prSet>
      <dgm:spPr/>
    </dgm:pt>
    <dgm:pt modelId="{F51D1394-7651-4687-86C8-884F6686F9FC}" type="pres">
      <dgm:prSet presAssocID="{F67BB9DA-2D4A-478E-8B41-4283C301E6C9}" presName="composite" presStyleCnt="0"/>
      <dgm:spPr/>
    </dgm:pt>
    <dgm:pt modelId="{E9A8038F-4E68-42E5-8AD5-207912E88E00}" type="pres">
      <dgm:prSet presAssocID="{F67BB9DA-2D4A-478E-8B41-4283C301E6C9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</dgm:pt>
    <dgm:pt modelId="{CDF7210A-2053-43E0-81B4-6A9FBBD00AFD}" type="pres">
      <dgm:prSet presAssocID="{F67BB9DA-2D4A-478E-8B41-4283C301E6C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2DE25-5630-413C-8332-C36837301A65}" type="pres">
      <dgm:prSet presAssocID="{5F372282-D650-427A-A52E-394DF4D4AC5E}" presName="spacing" presStyleCnt="0"/>
      <dgm:spPr/>
    </dgm:pt>
    <dgm:pt modelId="{DA1D63E3-041C-4D31-8D85-28EBE9C8F498}" type="pres">
      <dgm:prSet presAssocID="{5B9878F2-EB46-4409-A10C-7AFA25A38D91}" presName="composite" presStyleCnt="0"/>
      <dgm:spPr/>
    </dgm:pt>
    <dgm:pt modelId="{D30C713A-E4DD-4254-BFD6-4545165157A1}" type="pres">
      <dgm:prSet presAssocID="{5B9878F2-EB46-4409-A10C-7AFA25A38D91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</dgm:pt>
    <dgm:pt modelId="{2F31F43C-EF7D-4A33-A432-2A6C31E3EF74}" type="pres">
      <dgm:prSet presAssocID="{5B9878F2-EB46-4409-A10C-7AFA25A38D9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F3C6F-AC6F-4332-8213-6E8E5B0AE9C6}" type="pres">
      <dgm:prSet presAssocID="{35EB3B9C-30D8-4DB3-B1A3-14EA8192DB27}" presName="spacing" presStyleCnt="0"/>
      <dgm:spPr/>
    </dgm:pt>
    <dgm:pt modelId="{4C37EA25-EE21-4AD9-A522-09783FF17B81}" type="pres">
      <dgm:prSet presAssocID="{95CCF9DF-AD5F-4B04-B3CD-2FA1FBA1CE67}" presName="composite" presStyleCnt="0"/>
      <dgm:spPr/>
    </dgm:pt>
    <dgm:pt modelId="{2B632FEA-727C-4F94-8DEF-5D860A8511F3}" type="pres">
      <dgm:prSet presAssocID="{95CCF9DF-AD5F-4B04-B3CD-2FA1FBA1CE67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</dgm:pt>
    <dgm:pt modelId="{66C9C921-1D45-4501-9102-FC2DB7319C46}" type="pres">
      <dgm:prSet presAssocID="{95CCF9DF-AD5F-4B04-B3CD-2FA1FBA1CE6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96695-6D94-4A3A-B0E6-65A900293AAA}" type="pres">
      <dgm:prSet presAssocID="{9264CF11-2F96-4020-9E0C-D842877D8AEA}" presName="spacing" presStyleCnt="0"/>
      <dgm:spPr/>
    </dgm:pt>
    <dgm:pt modelId="{934E74C8-42A6-4DA5-8691-AFB4E4694068}" type="pres">
      <dgm:prSet presAssocID="{90AFCCD1-E96E-4DEA-81B4-0FDBE49ACC15}" presName="composite" presStyleCnt="0"/>
      <dgm:spPr/>
    </dgm:pt>
    <dgm:pt modelId="{0CA45622-05BC-4030-9DCA-3217A229129C}" type="pres">
      <dgm:prSet presAssocID="{90AFCCD1-E96E-4DEA-81B4-0FDBE49ACC1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C00000"/>
          </a:solidFill>
        </a:ln>
      </dgm:spPr>
    </dgm:pt>
    <dgm:pt modelId="{B029034D-32C1-4B5C-8C27-83F63C73F331}" type="pres">
      <dgm:prSet presAssocID="{90AFCCD1-E96E-4DEA-81B4-0FDBE49ACC1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CF3EF-DE41-4E5C-B054-862934AC8F28}" type="presOf" srcId="{5B9878F2-EB46-4409-A10C-7AFA25A38D91}" destId="{2F31F43C-EF7D-4A33-A432-2A6C31E3EF74}" srcOrd="0" destOrd="0" presId="urn:microsoft.com/office/officeart/2005/8/layout/vList3"/>
    <dgm:cxn modelId="{FC651B81-453F-4B94-AC08-4D772D333692}" type="presOf" srcId="{90AFCCD1-E96E-4DEA-81B4-0FDBE49ACC15}" destId="{B029034D-32C1-4B5C-8C27-83F63C73F331}" srcOrd="0" destOrd="0" presId="urn:microsoft.com/office/officeart/2005/8/layout/vList3"/>
    <dgm:cxn modelId="{6312611A-A077-427E-A105-F01112E8C4DD}" type="presOf" srcId="{455B273F-4754-4DE4-9B7B-9B1E6E176E0C}" destId="{C42898EB-496E-4664-8525-220C288D5699}" srcOrd="0" destOrd="0" presId="urn:microsoft.com/office/officeart/2005/8/layout/vList3"/>
    <dgm:cxn modelId="{EC447B1F-86A3-4DB2-85CE-437A2F4BE62F}" srcId="{455B273F-4754-4DE4-9B7B-9B1E6E176E0C}" destId="{90AFCCD1-E96E-4DEA-81B4-0FDBE49ACC15}" srcOrd="3" destOrd="0" parTransId="{BACFB6CB-DDBC-4CFF-87E3-DF5D4A92709D}" sibTransId="{51A7CCF7-76C5-4B96-B6BF-EBE4A68826E5}"/>
    <dgm:cxn modelId="{9D1340A9-250F-416E-A96E-BFA1607E004C}" type="presOf" srcId="{95CCF9DF-AD5F-4B04-B3CD-2FA1FBA1CE67}" destId="{66C9C921-1D45-4501-9102-FC2DB7319C46}" srcOrd="0" destOrd="0" presId="urn:microsoft.com/office/officeart/2005/8/layout/vList3"/>
    <dgm:cxn modelId="{FC484681-78B7-4DAA-BDB3-23FAD1B647CF}" srcId="{455B273F-4754-4DE4-9B7B-9B1E6E176E0C}" destId="{5B9878F2-EB46-4409-A10C-7AFA25A38D91}" srcOrd="1" destOrd="0" parTransId="{D2AA1E18-4631-44C5-826B-15EB30DF2232}" sibTransId="{35EB3B9C-30D8-4DB3-B1A3-14EA8192DB27}"/>
    <dgm:cxn modelId="{18FE31F6-2558-42C9-B9C2-3656A4175108}" type="presOf" srcId="{F67BB9DA-2D4A-478E-8B41-4283C301E6C9}" destId="{CDF7210A-2053-43E0-81B4-6A9FBBD00AFD}" srcOrd="0" destOrd="0" presId="urn:microsoft.com/office/officeart/2005/8/layout/vList3"/>
    <dgm:cxn modelId="{72CA595D-EEE3-4B65-AA1C-A85D6B59A361}" srcId="{455B273F-4754-4DE4-9B7B-9B1E6E176E0C}" destId="{F67BB9DA-2D4A-478E-8B41-4283C301E6C9}" srcOrd="0" destOrd="0" parTransId="{5C5E0844-99F7-4774-81AF-E34A88C5321C}" sibTransId="{5F372282-D650-427A-A52E-394DF4D4AC5E}"/>
    <dgm:cxn modelId="{44552206-6935-4AFD-9E46-F4714E09D481}" srcId="{455B273F-4754-4DE4-9B7B-9B1E6E176E0C}" destId="{95CCF9DF-AD5F-4B04-B3CD-2FA1FBA1CE67}" srcOrd="2" destOrd="0" parTransId="{61DCF98C-5D53-4CF2-8F0E-B4261EBFB997}" sibTransId="{9264CF11-2F96-4020-9E0C-D842877D8AEA}"/>
    <dgm:cxn modelId="{062D7568-BE02-4A51-B990-77D895F113B7}" type="presParOf" srcId="{C42898EB-496E-4664-8525-220C288D5699}" destId="{F51D1394-7651-4687-86C8-884F6686F9FC}" srcOrd="0" destOrd="0" presId="urn:microsoft.com/office/officeart/2005/8/layout/vList3"/>
    <dgm:cxn modelId="{7BDC8285-DFB5-4F18-B0E4-2D82CBE1CA66}" type="presParOf" srcId="{F51D1394-7651-4687-86C8-884F6686F9FC}" destId="{E9A8038F-4E68-42E5-8AD5-207912E88E00}" srcOrd="0" destOrd="0" presId="urn:microsoft.com/office/officeart/2005/8/layout/vList3"/>
    <dgm:cxn modelId="{287761E9-B969-4850-858A-88CCDAF7EC6E}" type="presParOf" srcId="{F51D1394-7651-4687-86C8-884F6686F9FC}" destId="{CDF7210A-2053-43E0-81B4-6A9FBBD00AFD}" srcOrd="1" destOrd="0" presId="urn:microsoft.com/office/officeart/2005/8/layout/vList3"/>
    <dgm:cxn modelId="{9591C171-1DD9-46BB-96A6-B974429C8BD0}" type="presParOf" srcId="{C42898EB-496E-4664-8525-220C288D5699}" destId="{0312DE25-5630-413C-8332-C36837301A65}" srcOrd="1" destOrd="0" presId="urn:microsoft.com/office/officeart/2005/8/layout/vList3"/>
    <dgm:cxn modelId="{554E4A41-3AAA-433D-AF6B-2DCE4966DE8B}" type="presParOf" srcId="{C42898EB-496E-4664-8525-220C288D5699}" destId="{DA1D63E3-041C-4D31-8D85-28EBE9C8F498}" srcOrd="2" destOrd="0" presId="urn:microsoft.com/office/officeart/2005/8/layout/vList3"/>
    <dgm:cxn modelId="{8CDFB5A0-44BE-44CE-BD3E-D28D3C4E2E33}" type="presParOf" srcId="{DA1D63E3-041C-4D31-8D85-28EBE9C8F498}" destId="{D30C713A-E4DD-4254-BFD6-4545165157A1}" srcOrd="0" destOrd="0" presId="urn:microsoft.com/office/officeart/2005/8/layout/vList3"/>
    <dgm:cxn modelId="{1AE7D31F-22D1-4596-B005-2BFE7C6871B1}" type="presParOf" srcId="{DA1D63E3-041C-4D31-8D85-28EBE9C8F498}" destId="{2F31F43C-EF7D-4A33-A432-2A6C31E3EF74}" srcOrd="1" destOrd="0" presId="urn:microsoft.com/office/officeart/2005/8/layout/vList3"/>
    <dgm:cxn modelId="{CA185A85-2D8A-4FAA-B718-243CC4742ECF}" type="presParOf" srcId="{C42898EB-496E-4664-8525-220C288D5699}" destId="{3BAF3C6F-AC6F-4332-8213-6E8E5B0AE9C6}" srcOrd="3" destOrd="0" presId="urn:microsoft.com/office/officeart/2005/8/layout/vList3"/>
    <dgm:cxn modelId="{03A66006-D17C-4DA9-AE13-3B4A4231BC4E}" type="presParOf" srcId="{C42898EB-496E-4664-8525-220C288D5699}" destId="{4C37EA25-EE21-4AD9-A522-09783FF17B81}" srcOrd="4" destOrd="0" presId="urn:microsoft.com/office/officeart/2005/8/layout/vList3"/>
    <dgm:cxn modelId="{7D72B910-8A93-45F0-8203-4699874114A1}" type="presParOf" srcId="{4C37EA25-EE21-4AD9-A522-09783FF17B81}" destId="{2B632FEA-727C-4F94-8DEF-5D860A8511F3}" srcOrd="0" destOrd="0" presId="urn:microsoft.com/office/officeart/2005/8/layout/vList3"/>
    <dgm:cxn modelId="{9FD65305-C009-413D-A9F8-26EEFB85181A}" type="presParOf" srcId="{4C37EA25-EE21-4AD9-A522-09783FF17B81}" destId="{66C9C921-1D45-4501-9102-FC2DB7319C46}" srcOrd="1" destOrd="0" presId="urn:microsoft.com/office/officeart/2005/8/layout/vList3"/>
    <dgm:cxn modelId="{2A3B7EF4-C321-4F83-A5D9-86DCEBC5CF6A}" type="presParOf" srcId="{C42898EB-496E-4664-8525-220C288D5699}" destId="{C4996695-6D94-4A3A-B0E6-65A900293AAA}" srcOrd="5" destOrd="0" presId="urn:microsoft.com/office/officeart/2005/8/layout/vList3"/>
    <dgm:cxn modelId="{C6CE0925-718D-4456-AA09-19EF31A62755}" type="presParOf" srcId="{C42898EB-496E-4664-8525-220C288D5699}" destId="{934E74C8-42A6-4DA5-8691-AFB4E4694068}" srcOrd="6" destOrd="0" presId="urn:microsoft.com/office/officeart/2005/8/layout/vList3"/>
    <dgm:cxn modelId="{C958E342-F002-4890-B29C-BFD2EB72CC93}" type="presParOf" srcId="{934E74C8-42A6-4DA5-8691-AFB4E4694068}" destId="{0CA45622-05BC-4030-9DCA-3217A229129C}" srcOrd="0" destOrd="0" presId="urn:microsoft.com/office/officeart/2005/8/layout/vList3"/>
    <dgm:cxn modelId="{83804632-65A6-4D61-A5CF-9279E23EB4FC}" type="presParOf" srcId="{934E74C8-42A6-4DA5-8691-AFB4E4694068}" destId="{B029034D-32C1-4B5C-8C27-83F63C73F3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14C8E-F156-486D-8F6F-D8613A1B439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43EF5-70E8-4481-B7E1-D06DC3B12CDE}">
      <dgm:prSet phldrT="[Текст]"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820000"/>
              </a:solidFill>
            </a:rPr>
            <a:t>Умения</a:t>
          </a:r>
          <a:endParaRPr lang="ru-RU" sz="1400" b="1" i="1" dirty="0">
            <a:solidFill>
              <a:srgbClr val="820000"/>
            </a:solidFill>
          </a:endParaRPr>
        </a:p>
      </dgm:t>
    </dgm:pt>
    <dgm:pt modelId="{EE9FEC62-EC31-46DB-8EE2-C5E07BB51148}" type="parTrans" cxnId="{DC2C3A66-4590-4316-A2F6-126BDC42431B}">
      <dgm:prSet/>
      <dgm:spPr/>
      <dgm:t>
        <a:bodyPr/>
        <a:lstStyle/>
        <a:p>
          <a:endParaRPr lang="ru-RU"/>
        </a:p>
      </dgm:t>
    </dgm:pt>
    <dgm:pt modelId="{C25A7E0E-CC85-4DF7-B98B-6ADDC23210EB}" type="sibTrans" cxnId="{DC2C3A66-4590-4316-A2F6-126BDC42431B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5A2ED4C1-3CA3-410B-9977-312057C4E640}">
      <dgm:prSet phldrT="[Текст]"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820000"/>
              </a:solidFill>
            </a:rPr>
            <a:t>Навыки</a:t>
          </a:r>
          <a:endParaRPr lang="ru-RU" sz="1400" b="1" i="1" dirty="0">
            <a:solidFill>
              <a:srgbClr val="820000"/>
            </a:solidFill>
          </a:endParaRPr>
        </a:p>
      </dgm:t>
    </dgm:pt>
    <dgm:pt modelId="{BE8E9585-C76D-4285-BD76-B4751E0E53F7}" type="parTrans" cxnId="{D00DF80E-9304-4A20-811D-7ECF2C6DBD53}">
      <dgm:prSet/>
      <dgm:spPr/>
      <dgm:t>
        <a:bodyPr/>
        <a:lstStyle/>
        <a:p>
          <a:endParaRPr lang="ru-RU"/>
        </a:p>
      </dgm:t>
    </dgm:pt>
    <dgm:pt modelId="{D781EC6F-622C-4A2D-B8B6-91A8183C08C8}" type="sibTrans" cxnId="{D00DF80E-9304-4A20-811D-7ECF2C6DBD53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1A051D18-44FA-489C-A140-F5983DE88B8F}">
      <dgm:prSet phldrT="[Текст]"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820000"/>
              </a:solidFill>
            </a:rPr>
            <a:t>Компе-</a:t>
          </a:r>
          <a:r>
            <a:rPr lang="ru-RU" sz="1400" b="1" i="1" dirty="0" err="1" smtClean="0">
              <a:solidFill>
                <a:srgbClr val="820000"/>
              </a:solidFill>
            </a:rPr>
            <a:t>тенции</a:t>
          </a:r>
          <a:endParaRPr lang="ru-RU" sz="1400" b="1" i="1" dirty="0">
            <a:solidFill>
              <a:srgbClr val="820000"/>
            </a:solidFill>
          </a:endParaRPr>
        </a:p>
      </dgm:t>
    </dgm:pt>
    <dgm:pt modelId="{63589A1F-46AB-4607-98FD-40E7152BF023}" type="parTrans" cxnId="{9A6AFA0C-1F3B-40B4-93D6-A16E4D896B38}">
      <dgm:prSet/>
      <dgm:spPr/>
      <dgm:t>
        <a:bodyPr/>
        <a:lstStyle/>
        <a:p>
          <a:endParaRPr lang="ru-RU"/>
        </a:p>
      </dgm:t>
    </dgm:pt>
    <dgm:pt modelId="{F4FFF6D5-20CE-477C-A3AC-F5FD7F720B85}" type="sibTrans" cxnId="{9A6AFA0C-1F3B-40B4-93D6-A16E4D896B38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918BFB1E-1C10-4DA3-8EAB-0ACDBDFA7474}">
      <dgm:prSet custT="1"/>
      <dgm:spPr>
        <a:solidFill>
          <a:schemeClr val="bg1">
            <a:lumMod val="95000"/>
          </a:schemeClr>
        </a:solidFill>
        <a:ln>
          <a:solidFill>
            <a:srgbClr val="820000"/>
          </a:solidFill>
        </a:ln>
      </dgm:spPr>
      <dgm:t>
        <a:bodyPr/>
        <a:lstStyle/>
        <a:p>
          <a:r>
            <a:rPr lang="ru-RU" sz="1400" b="1" i="1" dirty="0" smtClean="0">
              <a:solidFill>
                <a:srgbClr val="820000"/>
              </a:solidFill>
            </a:rPr>
            <a:t>Знания</a:t>
          </a:r>
          <a:endParaRPr lang="ru-RU" sz="1400" b="1" i="1" dirty="0">
            <a:solidFill>
              <a:srgbClr val="820000"/>
            </a:solidFill>
          </a:endParaRPr>
        </a:p>
      </dgm:t>
    </dgm:pt>
    <dgm:pt modelId="{B58602A9-34E9-41AB-85D3-CA39430D1648}" type="parTrans" cxnId="{3A4C125D-E6A9-43F0-B597-CF40F0C64C50}">
      <dgm:prSet/>
      <dgm:spPr/>
      <dgm:t>
        <a:bodyPr/>
        <a:lstStyle/>
        <a:p>
          <a:endParaRPr lang="ru-RU"/>
        </a:p>
      </dgm:t>
    </dgm:pt>
    <dgm:pt modelId="{19C42CC1-D285-480C-BB37-24320A8621CA}" type="sibTrans" cxnId="{3A4C125D-E6A9-43F0-B597-CF40F0C64C50}">
      <dgm:prSet/>
      <dgm:spPr>
        <a:solidFill>
          <a:schemeClr val="bg1"/>
        </a:solidFill>
        <a:ln>
          <a:solidFill>
            <a:srgbClr val="820000"/>
          </a:solidFill>
        </a:ln>
      </dgm:spPr>
      <dgm:t>
        <a:bodyPr/>
        <a:lstStyle/>
        <a:p>
          <a:endParaRPr lang="ru-RU" b="1">
            <a:solidFill>
              <a:srgbClr val="820000"/>
            </a:solidFill>
          </a:endParaRPr>
        </a:p>
      </dgm:t>
    </dgm:pt>
    <dgm:pt modelId="{98447788-C98D-4B10-973F-20633BC86E3C}" type="pres">
      <dgm:prSet presAssocID="{67814C8E-F156-486D-8F6F-D8613A1B439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421C13D-9541-4D4F-A712-786BD91C02D3}" type="pres">
      <dgm:prSet presAssocID="{60543EF5-70E8-4481-B7E1-D06DC3B12CDE}" presName="text1" presStyleCnt="0"/>
      <dgm:spPr/>
    </dgm:pt>
    <dgm:pt modelId="{5D34ACB5-B13D-4CEC-A91F-2975D16AA6B1}" type="pres">
      <dgm:prSet presAssocID="{60543EF5-70E8-4481-B7E1-D06DC3B12CDE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3DA7A-6112-46F0-AA61-2D06C91C7990}" type="pres">
      <dgm:prSet presAssocID="{60543EF5-70E8-4481-B7E1-D06DC3B12CDE}" presName="textaccent1" presStyleCnt="0"/>
      <dgm:spPr/>
    </dgm:pt>
    <dgm:pt modelId="{52932AF8-B7BF-4CC3-87B8-243C9AB32AF2}" type="pres">
      <dgm:prSet presAssocID="{60543EF5-70E8-4481-B7E1-D06DC3B12CDE}" presName="accentRepeatNode" presStyleLbl="solidAlignAcc1" presStyleIdx="0" presStyleCnt="8"/>
      <dgm:spPr>
        <a:ln>
          <a:solidFill>
            <a:srgbClr val="820000"/>
          </a:solidFill>
        </a:ln>
      </dgm:spPr>
    </dgm:pt>
    <dgm:pt modelId="{09F5CFB0-EC86-46E7-9F17-8B7871A3A264}" type="pres">
      <dgm:prSet presAssocID="{C25A7E0E-CC85-4DF7-B98B-6ADDC23210EB}" presName="image1" presStyleCnt="0"/>
      <dgm:spPr/>
    </dgm:pt>
    <dgm:pt modelId="{E897861F-93DF-4C75-BDF8-BD5107085F78}" type="pres">
      <dgm:prSet presAssocID="{C25A7E0E-CC85-4DF7-B98B-6ADDC23210EB}" presName="imageRepeatNode" presStyleLbl="alignAcc1" presStyleIdx="0" presStyleCnt="4" custLinFactNeighborY="3512"/>
      <dgm:spPr/>
      <dgm:t>
        <a:bodyPr/>
        <a:lstStyle/>
        <a:p>
          <a:endParaRPr lang="ru-RU"/>
        </a:p>
      </dgm:t>
    </dgm:pt>
    <dgm:pt modelId="{17B200CB-E210-4034-982C-3F744E4B8687}" type="pres">
      <dgm:prSet presAssocID="{C25A7E0E-CC85-4DF7-B98B-6ADDC23210EB}" presName="imageaccent1" presStyleCnt="0"/>
      <dgm:spPr/>
    </dgm:pt>
    <dgm:pt modelId="{C0EC76C4-D273-4CEA-B8C3-DD051CF0C15C}" type="pres">
      <dgm:prSet presAssocID="{C25A7E0E-CC85-4DF7-B98B-6ADDC23210EB}" presName="accentRepeatNode" presStyleLbl="solidAlignAcc1" presStyleIdx="1" presStyleCnt="8"/>
      <dgm:spPr>
        <a:ln>
          <a:solidFill>
            <a:srgbClr val="820000"/>
          </a:solidFill>
        </a:ln>
      </dgm:spPr>
    </dgm:pt>
    <dgm:pt modelId="{B4807841-32FE-46EF-BA53-4137EF66FDBD}" type="pres">
      <dgm:prSet presAssocID="{5A2ED4C1-3CA3-410B-9977-312057C4E640}" presName="text2" presStyleCnt="0"/>
      <dgm:spPr/>
    </dgm:pt>
    <dgm:pt modelId="{5A63AB06-37F5-4A32-AF7F-2C49159E59C0}" type="pres">
      <dgm:prSet presAssocID="{5A2ED4C1-3CA3-410B-9977-312057C4E640}" presName="textRepeatNode" presStyleLbl="alignNode1" presStyleIdx="1" presStyleCnt="4" custLinFactNeighborY="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7387-4CC3-457A-9504-24A37C69AF67}" type="pres">
      <dgm:prSet presAssocID="{5A2ED4C1-3CA3-410B-9977-312057C4E640}" presName="textaccent2" presStyleCnt="0"/>
      <dgm:spPr/>
    </dgm:pt>
    <dgm:pt modelId="{69AEE915-640A-4A07-AD68-D7E7D7B7AD76}" type="pres">
      <dgm:prSet presAssocID="{5A2ED4C1-3CA3-410B-9977-312057C4E640}" presName="accentRepeatNode" presStyleLbl="solidAlignAcc1" presStyleIdx="2" presStyleCnt="8"/>
      <dgm:spPr>
        <a:ln>
          <a:solidFill>
            <a:srgbClr val="820000"/>
          </a:solidFill>
        </a:ln>
      </dgm:spPr>
    </dgm:pt>
    <dgm:pt modelId="{E82E7945-3208-4AAD-9088-09A97F2D49E4}" type="pres">
      <dgm:prSet presAssocID="{D781EC6F-622C-4A2D-B8B6-91A8183C08C8}" presName="image2" presStyleCnt="0"/>
      <dgm:spPr/>
    </dgm:pt>
    <dgm:pt modelId="{0A4FE433-361C-4A66-BD80-A531642830D3}" type="pres">
      <dgm:prSet presAssocID="{D781EC6F-622C-4A2D-B8B6-91A8183C08C8}" presName="imageRepeatNode" presStyleLbl="alignAcc1" presStyleIdx="1" presStyleCnt="4" custLinFactNeighborY="3512"/>
      <dgm:spPr/>
      <dgm:t>
        <a:bodyPr/>
        <a:lstStyle/>
        <a:p>
          <a:endParaRPr lang="ru-RU"/>
        </a:p>
      </dgm:t>
    </dgm:pt>
    <dgm:pt modelId="{6B3C7FA1-D00E-452F-B2BB-5E04FB2D4DC1}" type="pres">
      <dgm:prSet presAssocID="{D781EC6F-622C-4A2D-B8B6-91A8183C08C8}" presName="imageaccent2" presStyleCnt="0"/>
      <dgm:spPr/>
    </dgm:pt>
    <dgm:pt modelId="{F0AC6E62-BE80-4D6D-908C-5412A26FB414}" type="pres">
      <dgm:prSet presAssocID="{D781EC6F-622C-4A2D-B8B6-91A8183C08C8}" presName="accentRepeatNode" presStyleLbl="solidAlignAcc1" presStyleIdx="3" presStyleCnt="8"/>
      <dgm:spPr>
        <a:ln>
          <a:solidFill>
            <a:srgbClr val="820000"/>
          </a:solidFill>
        </a:ln>
      </dgm:spPr>
    </dgm:pt>
    <dgm:pt modelId="{53A6F58D-4494-4DCC-8644-A5BCC1019AF2}" type="pres">
      <dgm:prSet presAssocID="{918BFB1E-1C10-4DA3-8EAB-0ACDBDFA7474}" presName="text3" presStyleCnt="0"/>
      <dgm:spPr/>
    </dgm:pt>
    <dgm:pt modelId="{53BC9E24-D00E-4BDA-8124-C04E9FC35BB5}" type="pres">
      <dgm:prSet presAssocID="{918BFB1E-1C10-4DA3-8EAB-0ACDBDFA7474}" presName="textRepeatNode" presStyleLbl="alignNode1" presStyleIdx="2" presStyleCnt="4" custLinFactNeighborY="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67475-2878-4FFF-9E9B-78EAEC1B0E43}" type="pres">
      <dgm:prSet presAssocID="{918BFB1E-1C10-4DA3-8EAB-0ACDBDFA7474}" presName="textaccent3" presStyleCnt="0"/>
      <dgm:spPr/>
    </dgm:pt>
    <dgm:pt modelId="{2AC629A0-80D6-4D54-94AE-1E42DC611A3E}" type="pres">
      <dgm:prSet presAssocID="{918BFB1E-1C10-4DA3-8EAB-0ACDBDFA7474}" presName="accentRepeatNode" presStyleLbl="solidAlignAcc1" presStyleIdx="4" presStyleCnt="8"/>
      <dgm:spPr>
        <a:ln>
          <a:solidFill>
            <a:srgbClr val="820000"/>
          </a:solidFill>
        </a:ln>
      </dgm:spPr>
    </dgm:pt>
    <dgm:pt modelId="{F96E48F7-F246-4BAB-AF27-9DC7F4B3033F}" type="pres">
      <dgm:prSet presAssocID="{19C42CC1-D285-480C-BB37-24320A8621CA}" presName="image3" presStyleCnt="0"/>
      <dgm:spPr/>
    </dgm:pt>
    <dgm:pt modelId="{1AEC6138-8383-4F59-B7E7-DDCA0238CDE9}" type="pres">
      <dgm:prSet presAssocID="{19C42CC1-D285-480C-BB37-24320A8621CA}" presName="imageRepeatNode" presStyleLbl="alignAcc1" presStyleIdx="2" presStyleCnt="4" custLinFactNeighborY="3512"/>
      <dgm:spPr/>
      <dgm:t>
        <a:bodyPr/>
        <a:lstStyle/>
        <a:p>
          <a:endParaRPr lang="ru-RU"/>
        </a:p>
      </dgm:t>
    </dgm:pt>
    <dgm:pt modelId="{7F48D866-CF99-484D-8297-DF2C33D2A908}" type="pres">
      <dgm:prSet presAssocID="{19C42CC1-D285-480C-BB37-24320A8621CA}" presName="imageaccent3" presStyleCnt="0"/>
      <dgm:spPr/>
    </dgm:pt>
    <dgm:pt modelId="{E185CE0A-CD04-4565-AEF6-635230400A77}" type="pres">
      <dgm:prSet presAssocID="{19C42CC1-D285-480C-BB37-24320A8621CA}" presName="accentRepeatNode" presStyleLbl="solidAlignAcc1" presStyleIdx="5" presStyleCnt="8"/>
      <dgm:spPr>
        <a:ln>
          <a:solidFill>
            <a:srgbClr val="820000"/>
          </a:solidFill>
        </a:ln>
      </dgm:spPr>
    </dgm:pt>
    <dgm:pt modelId="{4700B7A2-D7B7-470B-A21C-D14A0C402732}" type="pres">
      <dgm:prSet presAssocID="{1A051D18-44FA-489C-A140-F5983DE88B8F}" presName="text4" presStyleCnt="0"/>
      <dgm:spPr/>
    </dgm:pt>
    <dgm:pt modelId="{698E9B19-E6B5-45E2-BC58-3AF05291FB30}" type="pres">
      <dgm:prSet presAssocID="{1A051D18-44FA-489C-A140-F5983DE88B8F}" presName="textRepeatNode" presStyleLbl="alignNode1" presStyleIdx="3" presStyleCnt="4" custLinFactNeighborY="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A185-48C1-4F89-BD8F-E484D00B7DF4}" type="pres">
      <dgm:prSet presAssocID="{1A051D18-44FA-489C-A140-F5983DE88B8F}" presName="textaccent4" presStyleCnt="0"/>
      <dgm:spPr/>
    </dgm:pt>
    <dgm:pt modelId="{E00E8F10-8CBD-4F58-8A9B-634F12A2A6ED}" type="pres">
      <dgm:prSet presAssocID="{1A051D18-44FA-489C-A140-F5983DE88B8F}" presName="accentRepeatNode" presStyleLbl="solidAlignAcc1" presStyleIdx="6" presStyleCnt="8"/>
      <dgm:spPr>
        <a:ln>
          <a:solidFill>
            <a:srgbClr val="820000"/>
          </a:solidFill>
        </a:ln>
      </dgm:spPr>
    </dgm:pt>
    <dgm:pt modelId="{8EEAAB72-7EE5-4840-8DF4-0D96AFA3C145}" type="pres">
      <dgm:prSet presAssocID="{F4FFF6D5-20CE-477C-A3AC-F5FD7F720B85}" presName="image4" presStyleCnt="0"/>
      <dgm:spPr/>
    </dgm:pt>
    <dgm:pt modelId="{15002CF0-9FE9-438A-9049-4F5B0B56035B}" type="pres">
      <dgm:prSet presAssocID="{F4FFF6D5-20CE-477C-A3AC-F5FD7F720B85}" presName="imageRepeatNode" presStyleLbl="alignAcc1" presStyleIdx="3" presStyleCnt="4" custLinFactNeighborY="3512"/>
      <dgm:spPr/>
      <dgm:t>
        <a:bodyPr/>
        <a:lstStyle/>
        <a:p>
          <a:endParaRPr lang="ru-RU"/>
        </a:p>
      </dgm:t>
    </dgm:pt>
    <dgm:pt modelId="{60CF1CCD-4F3F-4399-B17F-25BE2A1A467E}" type="pres">
      <dgm:prSet presAssocID="{F4FFF6D5-20CE-477C-A3AC-F5FD7F720B85}" presName="imageaccent4" presStyleCnt="0"/>
      <dgm:spPr/>
    </dgm:pt>
    <dgm:pt modelId="{D98290BF-CDBA-498C-B481-3682C3FDFD59}" type="pres">
      <dgm:prSet presAssocID="{F4FFF6D5-20CE-477C-A3AC-F5FD7F720B85}" presName="accentRepeatNode" presStyleLbl="solidAlignAcc1" presStyleIdx="7" presStyleCnt="8"/>
      <dgm:spPr>
        <a:ln>
          <a:solidFill>
            <a:srgbClr val="820000"/>
          </a:solidFill>
        </a:ln>
      </dgm:spPr>
    </dgm:pt>
  </dgm:ptLst>
  <dgm:cxnLst>
    <dgm:cxn modelId="{DC2C3A66-4590-4316-A2F6-126BDC42431B}" srcId="{67814C8E-F156-486D-8F6F-D8613A1B439B}" destId="{60543EF5-70E8-4481-B7E1-D06DC3B12CDE}" srcOrd="0" destOrd="0" parTransId="{EE9FEC62-EC31-46DB-8EE2-C5E07BB51148}" sibTransId="{C25A7E0E-CC85-4DF7-B98B-6ADDC23210EB}"/>
    <dgm:cxn modelId="{47C10FD0-ECA9-492E-AD63-FC31957F3027}" type="presOf" srcId="{C25A7E0E-CC85-4DF7-B98B-6ADDC23210EB}" destId="{E897861F-93DF-4C75-BDF8-BD5107085F78}" srcOrd="0" destOrd="0" presId="urn:microsoft.com/office/officeart/2008/layout/HexagonCluster"/>
    <dgm:cxn modelId="{B1A10394-12E0-4D3B-8E3D-21523DE5263E}" type="presOf" srcId="{D781EC6F-622C-4A2D-B8B6-91A8183C08C8}" destId="{0A4FE433-361C-4A66-BD80-A531642830D3}" srcOrd="0" destOrd="0" presId="urn:microsoft.com/office/officeart/2008/layout/HexagonCluster"/>
    <dgm:cxn modelId="{00C78219-5873-4878-8101-46F660475F1F}" type="presOf" srcId="{19C42CC1-D285-480C-BB37-24320A8621CA}" destId="{1AEC6138-8383-4F59-B7E7-DDCA0238CDE9}" srcOrd="0" destOrd="0" presId="urn:microsoft.com/office/officeart/2008/layout/HexagonCluster"/>
    <dgm:cxn modelId="{2DEA750E-4A37-4613-A4C1-62DAD1CE089F}" type="presOf" srcId="{67814C8E-F156-486D-8F6F-D8613A1B439B}" destId="{98447788-C98D-4B10-973F-20633BC86E3C}" srcOrd="0" destOrd="0" presId="urn:microsoft.com/office/officeart/2008/layout/HexagonCluster"/>
    <dgm:cxn modelId="{9686F743-D1E5-4349-999F-2FEDF6E721F1}" type="presOf" srcId="{918BFB1E-1C10-4DA3-8EAB-0ACDBDFA7474}" destId="{53BC9E24-D00E-4BDA-8124-C04E9FC35BB5}" srcOrd="0" destOrd="0" presId="urn:microsoft.com/office/officeart/2008/layout/HexagonCluster"/>
    <dgm:cxn modelId="{486D609D-B3EF-4F5E-9BDD-82C0E223E459}" type="presOf" srcId="{1A051D18-44FA-489C-A140-F5983DE88B8F}" destId="{698E9B19-E6B5-45E2-BC58-3AF05291FB30}" srcOrd="0" destOrd="0" presId="urn:microsoft.com/office/officeart/2008/layout/HexagonCluster"/>
    <dgm:cxn modelId="{FB8098A1-ED94-40CC-A915-ECA467ECD0DC}" type="presOf" srcId="{60543EF5-70E8-4481-B7E1-D06DC3B12CDE}" destId="{5D34ACB5-B13D-4CEC-A91F-2975D16AA6B1}" srcOrd="0" destOrd="0" presId="urn:microsoft.com/office/officeart/2008/layout/HexagonCluster"/>
    <dgm:cxn modelId="{CDCABB25-1A14-47BF-995B-BE0CBE32CA61}" type="presOf" srcId="{F4FFF6D5-20CE-477C-A3AC-F5FD7F720B85}" destId="{15002CF0-9FE9-438A-9049-4F5B0B56035B}" srcOrd="0" destOrd="0" presId="urn:microsoft.com/office/officeart/2008/layout/HexagonCluster"/>
    <dgm:cxn modelId="{3A4C125D-E6A9-43F0-B597-CF40F0C64C50}" srcId="{67814C8E-F156-486D-8F6F-D8613A1B439B}" destId="{918BFB1E-1C10-4DA3-8EAB-0ACDBDFA7474}" srcOrd="2" destOrd="0" parTransId="{B58602A9-34E9-41AB-85D3-CA39430D1648}" sibTransId="{19C42CC1-D285-480C-BB37-24320A8621CA}"/>
    <dgm:cxn modelId="{D00DF80E-9304-4A20-811D-7ECF2C6DBD53}" srcId="{67814C8E-F156-486D-8F6F-D8613A1B439B}" destId="{5A2ED4C1-3CA3-410B-9977-312057C4E640}" srcOrd="1" destOrd="0" parTransId="{BE8E9585-C76D-4285-BD76-B4751E0E53F7}" sibTransId="{D781EC6F-622C-4A2D-B8B6-91A8183C08C8}"/>
    <dgm:cxn modelId="{9A6AFA0C-1F3B-40B4-93D6-A16E4D896B38}" srcId="{67814C8E-F156-486D-8F6F-D8613A1B439B}" destId="{1A051D18-44FA-489C-A140-F5983DE88B8F}" srcOrd="3" destOrd="0" parTransId="{63589A1F-46AB-4607-98FD-40E7152BF023}" sibTransId="{F4FFF6D5-20CE-477C-A3AC-F5FD7F720B85}"/>
    <dgm:cxn modelId="{43FF62DB-3DC4-44E5-86BB-BF8CB1C2EA00}" type="presOf" srcId="{5A2ED4C1-3CA3-410B-9977-312057C4E640}" destId="{5A63AB06-37F5-4A32-AF7F-2C49159E59C0}" srcOrd="0" destOrd="0" presId="urn:microsoft.com/office/officeart/2008/layout/HexagonCluster"/>
    <dgm:cxn modelId="{96858937-20D7-4064-AC8A-915D53F8FEC6}" type="presParOf" srcId="{98447788-C98D-4B10-973F-20633BC86E3C}" destId="{E421C13D-9541-4D4F-A712-786BD91C02D3}" srcOrd="0" destOrd="0" presId="urn:microsoft.com/office/officeart/2008/layout/HexagonCluster"/>
    <dgm:cxn modelId="{4807F918-0429-4BE7-972B-EE01751F7D0E}" type="presParOf" srcId="{E421C13D-9541-4D4F-A712-786BD91C02D3}" destId="{5D34ACB5-B13D-4CEC-A91F-2975D16AA6B1}" srcOrd="0" destOrd="0" presId="urn:microsoft.com/office/officeart/2008/layout/HexagonCluster"/>
    <dgm:cxn modelId="{D2C183EF-FD65-4A34-B4B9-FDE52A4E6768}" type="presParOf" srcId="{98447788-C98D-4B10-973F-20633BC86E3C}" destId="{9133DA7A-6112-46F0-AA61-2D06C91C7990}" srcOrd="1" destOrd="0" presId="urn:microsoft.com/office/officeart/2008/layout/HexagonCluster"/>
    <dgm:cxn modelId="{20E8072A-429A-4680-902C-376C58C9BD92}" type="presParOf" srcId="{9133DA7A-6112-46F0-AA61-2D06C91C7990}" destId="{52932AF8-B7BF-4CC3-87B8-243C9AB32AF2}" srcOrd="0" destOrd="0" presId="urn:microsoft.com/office/officeart/2008/layout/HexagonCluster"/>
    <dgm:cxn modelId="{D1A6956B-95FB-4AFC-80ED-77747F1D1EB7}" type="presParOf" srcId="{98447788-C98D-4B10-973F-20633BC86E3C}" destId="{09F5CFB0-EC86-46E7-9F17-8B7871A3A264}" srcOrd="2" destOrd="0" presId="urn:microsoft.com/office/officeart/2008/layout/HexagonCluster"/>
    <dgm:cxn modelId="{B5B02E3F-A780-44BF-BEAF-4C837D96F26B}" type="presParOf" srcId="{09F5CFB0-EC86-46E7-9F17-8B7871A3A264}" destId="{E897861F-93DF-4C75-BDF8-BD5107085F78}" srcOrd="0" destOrd="0" presId="urn:microsoft.com/office/officeart/2008/layout/HexagonCluster"/>
    <dgm:cxn modelId="{44A2AE93-7FDA-443C-9A05-69BEDBE40052}" type="presParOf" srcId="{98447788-C98D-4B10-973F-20633BC86E3C}" destId="{17B200CB-E210-4034-982C-3F744E4B8687}" srcOrd="3" destOrd="0" presId="urn:microsoft.com/office/officeart/2008/layout/HexagonCluster"/>
    <dgm:cxn modelId="{732F6E67-4B33-49E0-A425-9557FF0B2B06}" type="presParOf" srcId="{17B200CB-E210-4034-982C-3F744E4B8687}" destId="{C0EC76C4-D273-4CEA-B8C3-DD051CF0C15C}" srcOrd="0" destOrd="0" presId="urn:microsoft.com/office/officeart/2008/layout/HexagonCluster"/>
    <dgm:cxn modelId="{A07C1F97-980F-447B-B4A5-9B1816CA5972}" type="presParOf" srcId="{98447788-C98D-4B10-973F-20633BC86E3C}" destId="{B4807841-32FE-46EF-BA53-4137EF66FDBD}" srcOrd="4" destOrd="0" presId="urn:microsoft.com/office/officeart/2008/layout/HexagonCluster"/>
    <dgm:cxn modelId="{8EFEC9FE-0EE0-4B80-AFB9-0B422236842A}" type="presParOf" srcId="{B4807841-32FE-46EF-BA53-4137EF66FDBD}" destId="{5A63AB06-37F5-4A32-AF7F-2C49159E59C0}" srcOrd="0" destOrd="0" presId="urn:microsoft.com/office/officeart/2008/layout/HexagonCluster"/>
    <dgm:cxn modelId="{31757DEB-1AC0-4D90-A49C-211051062D90}" type="presParOf" srcId="{98447788-C98D-4B10-973F-20633BC86E3C}" destId="{288E7387-4CC3-457A-9504-24A37C69AF67}" srcOrd="5" destOrd="0" presId="urn:microsoft.com/office/officeart/2008/layout/HexagonCluster"/>
    <dgm:cxn modelId="{ACED8675-F7AF-47B5-907E-13B4222CF11C}" type="presParOf" srcId="{288E7387-4CC3-457A-9504-24A37C69AF67}" destId="{69AEE915-640A-4A07-AD68-D7E7D7B7AD76}" srcOrd="0" destOrd="0" presId="urn:microsoft.com/office/officeart/2008/layout/HexagonCluster"/>
    <dgm:cxn modelId="{B393B673-59F4-4132-8100-913111A9CBBD}" type="presParOf" srcId="{98447788-C98D-4B10-973F-20633BC86E3C}" destId="{E82E7945-3208-4AAD-9088-09A97F2D49E4}" srcOrd="6" destOrd="0" presId="urn:microsoft.com/office/officeart/2008/layout/HexagonCluster"/>
    <dgm:cxn modelId="{BEDB3055-F661-481A-AA7C-0E7686B9B441}" type="presParOf" srcId="{E82E7945-3208-4AAD-9088-09A97F2D49E4}" destId="{0A4FE433-361C-4A66-BD80-A531642830D3}" srcOrd="0" destOrd="0" presId="urn:microsoft.com/office/officeart/2008/layout/HexagonCluster"/>
    <dgm:cxn modelId="{40FCBC27-0D53-4D15-B20A-5D1F52779860}" type="presParOf" srcId="{98447788-C98D-4B10-973F-20633BC86E3C}" destId="{6B3C7FA1-D00E-452F-B2BB-5E04FB2D4DC1}" srcOrd="7" destOrd="0" presId="urn:microsoft.com/office/officeart/2008/layout/HexagonCluster"/>
    <dgm:cxn modelId="{3F92186D-2E14-45CC-8A53-19420FAF73E8}" type="presParOf" srcId="{6B3C7FA1-D00E-452F-B2BB-5E04FB2D4DC1}" destId="{F0AC6E62-BE80-4D6D-908C-5412A26FB414}" srcOrd="0" destOrd="0" presId="urn:microsoft.com/office/officeart/2008/layout/HexagonCluster"/>
    <dgm:cxn modelId="{3FE0A8D0-847C-4CB6-92BC-FD338F65F318}" type="presParOf" srcId="{98447788-C98D-4B10-973F-20633BC86E3C}" destId="{53A6F58D-4494-4DCC-8644-A5BCC1019AF2}" srcOrd="8" destOrd="0" presId="urn:microsoft.com/office/officeart/2008/layout/HexagonCluster"/>
    <dgm:cxn modelId="{F99C49EA-74D9-4092-B994-EC41FC2859DA}" type="presParOf" srcId="{53A6F58D-4494-4DCC-8644-A5BCC1019AF2}" destId="{53BC9E24-D00E-4BDA-8124-C04E9FC35BB5}" srcOrd="0" destOrd="0" presId="urn:microsoft.com/office/officeart/2008/layout/HexagonCluster"/>
    <dgm:cxn modelId="{CF4DEE4C-6421-48D9-851B-AB8DA25100F3}" type="presParOf" srcId="{98447788-C98D-4B10-973F-20633BC86E3C}" destId="{25067475-2878-4FFF-9E9B-78EAEC1B0E43}" srcOrd="9" destOrd="0" presId="urn:microsoft.com/office/officeart/2008/layout/HexagonCluster"/>
    <dgm:cxn modelId="{069DBCC5-83F6-4911-91A6-51D2FECDB5FC}" type="presParOf" srcId="{25067475-2878-4FFF-9E9B-78EAEC1B0E43}" destId="{2AC629A0-80D6-4D54-94AE-1E42DC611A3E}" srcOrd="0" destOrd="0" presId="urn:microsoft.com/office/officeart/2008/layout/HexagonCluster"/>
    <dgm:cxn modelId="{6759E1E4-19E3-4555-AC6A-A9C63BB1528A}" type="presParOf" srcId="{98447788-C98D-4B10-973F-20633BC86E3C}" destId="{F96E48F7-F246-4BAB-AF27-9DC7F4B3033F}" srcOrd="10" destOrd="0" presId="urn:microsoft.com/office/officeart/2008/layout/HexagonCluster"/>
    <dgm:cxn modelId="{430501D8-1FC4-4FC1-8F31-3DAADBBAC3DD}" type="presParOf" srcId="{F96E48F7-F246-4BAB-AF27-9DC7F4B3033F}" destId="{1AEC6138-8383-4F59-B7E7-DDCA0238CDE9}" srcOrd="0" destOrd="0" presId="urn:microsoft.com/office/officeart/2008/layout/HexagonCluster"/>
    <dgm:cxn modelId="{B5594626-6256-4E13-8B3F-7F6F7C5A5B6E}" type="presParOf" srcId="{98447788-C98D-4B10-973F-20633BC86E3C}" destId="{7F48D866-CF99-484D-8297-DF2C33D2A908}" srcOrd="11" destOrd="0" presId="urn:microsoft.com/office/officeart/2008/layout/HexagonCluster"/>
    <dgm:cxn modelId="{6D5F5206-5FBA-424C-A9A1-BEAE1DC086CD}" type="presParOf" srcId="{7F48D866-CF99-484D-8297-DF2C33D2A908}" destId="{E185CE0A-CD04-4565-AEF6-635230400A77}" srcOrd="0" destOrd="0" presId="urn:microsoft.com/office/officeart/2008/layout/HexagonCluster"/>
    <dgm:cxn modelId="{A7686445-ADF1-48FF-998B-0C236390CFC9}" type="presParOf" srcId="{98447788-C98D-4B10-973F-20633BC86E3C}" destId="{4700B7A2-D7B7-470B-A21C-D14A0C402732}" srcOrd="12" destOrd="0" presId="urn:microsoft.com/office/officeart/2008/layout/HexagonCluster"/>
    <dgm:cxn modelId="{1D11A3B7-123A-4F01-8BAA-ECAEBEF1D642}" type="presParOf" srcId="{4700B7A2-D7B7-470B-A21C-D14A0C402732}" destId="{698E9B19-E6B5-45E2-BC58-3AF05291FB30}" srcOrd="0" destOrd="0" presId="urn:microsoft.com/office/officeart/2008/layout/HexagonCluster"/>
    <dgm:cxn modelId="{486038D0-283D-4583-8933-FA5107CA5ED1}" type="presParOf" srcId="{98447788-C98D-4B10-973F-20633BC86E3C}" destId="{2227A185-48C1-4F89-BD8F-E484D00B7DF4}" srcOrd="13" destOrd="0" presId="urn:microsoft.com/office/officeart/2008/layout/HexagonCluster"/>
    <dgm:cxn modelId="{8443C09E-943B-429C-A3E1-D4E948016415}" type="presParOf" srcId="{2227A185-48C1-4F89-BD8F-E484D00B7DF4}" destId="{E00E8F10-8CBD-4F58-8A9B-634F12A2A6ED}" srcOrd="0" destOrd="0" presId="urn:microsoft.com/office/officeart/2008/layout/HexagonCluster"/>
    <dgm:cxn modelId="{C77D4FB4-0455-4198-8079-46A43EF1E89F}" type="presParOf" srcId="{98447788-C98D-4B10-973F-20633BC86E3C}" destId="{8EEAAB72-7EE5-4840-8DF4-0D96AFA3C145}" srcOrd="14" destOrd="0" presId="urn:microsoft.com/office/officeart/2008/layout/HexagonCluster"/>
    <dgm:cxn modelId="{1D349576-DBE2-415B-97B7-92286FBFA6B9}" type="presParOf" srcId="{8EEAAB72-7EE5-4840-8DF4-0D96AFA3C145}" destId="{15002CF0-9FE9-438A-9049-4F5B0B56035B}" srcOrd="0" destOrd="0" presId="urn:microsoft.com/office/officeart/2008/layout/HexagonCluster"/>
    <dgm:cxn modelId="{7C4B55D4-B2F6-4DDE-936C-E3D9F199F77D}" type="presParOf" srcId="{98447788-C98D-4B10-973F-20633BC86E3C}" destId="{60CF1CCD-4F3F-4399-B17F-25BE2A1A467E}" srcOrd="15" destOrd="0" presId="urn:microsoft.com/office/officeart/2008/layout/HexagonCluster"/>
    <dgm:cxn modelId="{AC6CC875-243E-4E28-9AA5-D669E62CF55E}" type="presParOf" srcId="{60CF1CCD-4F3F-4399-B17F-25BE2A1A467E}" destId="{D98290BF-CDBA-498C-B481-3682C3FDFD5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D1C2-4195-4BC6-B775-72B6A7EBED1C}">
      <dsp:nvSpPr>
        <dsp:cNvPr id="0" name=""/>
        <dsp:cNvSpPr/>
      </dsp:nvSpPr>
      <dsp:spPr>
        <a:xfrm>
          <a:off x="1040" y="427823"/>
          <a:ext cx="1618288" cy="2025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78E24"/>
            </a:gs>
            <a:gs pos="100000">
              <a:srgbClr val="AD0000">
                <a:alpha val="86000"/>
              </a:srgbClr>
            </a:gs>
            <a:gs pos="100000">
              <a:srgbClr val="CE0000"/>
            </a:gs>
          </a:gsLst>
          <a:lin ang="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Классическая очная форма обучения 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1040" y="1237859"/>
        <a:ext cx="1618288" cy="810036"/>
      </dsp:txXfrm>
    </dsp:sp>
    <dsp:sp modelId="{1D4AFF56-F21B-4DD1-9C9B-5D891024384B}">
      <dsp:nvSpPr>
        <dsp:cNvPr id="0" name=""/>
        <dsp:cNvSpPr/>
      </dsp:nvSpPr>
      <dsp:spPr>
        <a:xfrm>
          <a:off x="186580" y="0"/>
          <a:ext cx="1237490" cy="12317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2A31B-1B9A-48D8-A981-C85B2BA6DFA1}">
      <dsp:nvSpPr>
        <dsp:cNvPr id="0" name=""/>
        <dsp:cNvSpPr/>
      </dsp:nvSpPr>
      <dsp:spPr>
        <a:xfrm>
          <a:off x="1667877" y="417725"/>
          <a:ext cx="1618288" cy="2025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78E24"/>
            </a:gs>
            <a:gs pos="100000">
              <a:srgbClr val="AD0000">
                <a:alpha val="86000"/>
              </a:srgbClr>
            </a:gs>
            <a:gs pos="100000">
              <a:srgbClr val="CE0000"/>
            </a:gs>
          </a:gsLst>
          <a:lin ang="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Заочное обучение с применением образовательных дистанционных технологий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1667877" y="1227761"/>
        <a:ext cx="1618288" cy="810036"/>
      </dsp:txXfrm>
    </dsp:sp>
    <dsp:sp modelId="{8F702084-6F0A-4FEA-A96E-DF1156C16FC4}">
      <dsp:nvSpPr>
        <dsp:cNvPr id="0" name=""/>
        <dsp:cNvSpPr/>
      </dsp:nvSpPr>
      <dsp:spPr>
        <a:xfrm>
          <a:off x="1852748" y="0"/>
          <a:ext cx="1248545" cy="119137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C12E3-A394-46A9-8A4A-F783BBF0907C}">
      <dsp:nvSpPr>
        <dsp:cNvPr id="0" name=""/>
        <dsp:cNvSpPr/>
      </dsp:nvSpPr>
      <dsp:spPr>
        <a:xfrm>
          <a:off x="3334714" y="421143"/>
          <a:ext cx="1618288" cy="2025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78E24"/>
            </a:gs>
            <a:gs pos="100000">
              <a:srgbClr val="AD0000">
                <a:alpha val="86000"/>
              </a:srgbClr>
            </a:gs>
            <a:gs pos="100000">
              <a:srgbClr val="CE0000"/>
            </a:gs>
          </a:gsLst>
          <a:lin ang="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Очно-заочная (смешанная форма обучения, в т. ч. вечерняя)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3334714" y="1231179"/>
        <a:ext cx="1618288" cy="810036"/>
      </dsp:txXfrm>
    </dsp:sp>
    <dsp:sp modelId="{E7A5AD90-73F3-4E53-B5B6-F8D4E7E2DFAE}">
      <dsp:nvSpPr>
        <dsp:cNvPr id="0" name=""/>
        <dsp:cNvSpPr/>
      </dsp:nvSpPr>
      <dsp:spPr>
        <a:xfrm>
          <a:off x="3518874" y="0"/>
          <a:ext cx="1249968" cy="12050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2FA1E-D32F-4E61-8B1F-22C1814863C6}">
      <dsp:nvSpPr>
        <dsp:cNvPr id="0" name=""/>
        <dsp:cNvSpPr/>
      </dsp:nvSpPr>
      <dsp:spPr>
        <a:xfrm flipV="1">
          <a:off x="175031" y="2462513"/>
          <a:ext cx="4673075" cy="45150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7210A-2053-43E0-81B4-6A9FBBD00AFD}">
      <dsp:nvSpPr>
        <dsp:cNvPr id="0" name=""/>
        <dsp:cNvSpPr/>
      </dsp:nvSpPr>
      <dsp:spPr>
        <a:xfrm rot="10800000">
          <a:off x="859118" y="331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Технологии рисунка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и графики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1038115" y="331"/>
        <a:ext cx="2521187" cy="715987"/>
      </dsp:txXfrm>
    </dsp:sp>
    <dsp:sp modelId="{E9A8038F-4E68-42E5-8AD5-207912E88E00}">
      <dsp:nvSpPr>
        <dsp:cNvPr id="0" name=""/>
        <dsp:cNvSpPr/>
      </dsp:nvSpPr>
      <dsp:spPr>
        <a:xfrm>
          <a:off x="501124" y="331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1F43C-EF7D-4A33-A432-2A6C31E3EF74}">
      <dsp:nvSpPr>
        <dsp:cNvPr id="0" name=""/>
        <dsp:cNvSpPr/>
      </dsp:nvSpPr>
      <dsp:spPr>
        <a:xfrm rot="10800000">
          <a:off x="859118" y="930046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Электронные образовательные площадки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1038115" y="930046"/>
        <a:ext cx="2521187" cy="715987"/>
      </dsp:txXfrm>
    </dsp:sp>
    <dsp:sp modelId="{D30C713A-E4DD-4254-BFD6-4545165157A1}">
      <dsp:nvSpPr>
        <dsp:cNvPr id="0" name=""/>
        <dsp:cNvSpPr/>
      </dsp:nvSpPr>
      <dsp:spPr>
        <a:xfrm>
          <a:off x="501124" y="930046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C921-1D45-4501-9102-FC2DB7319C46}">
      <dsp:nvSpPr>
        <dsp:cNvPr id="0" name=""/>
        <dsp:cNvSpPr/>
      </dsp:nvSpPr>
      <dsp:spPr>
        <a:xfrm rot="10800000">
          <a:off x="859118" y="1859761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Дистанционное обучение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1038115" y="1859761"/>
        <a:ext cx="2521187" cy="715987"/>
      </dsp:txXfrm>
    </dsp:sp>
    <dsp:sp modelId="{2B632FEA-727C-4F94-8DEF-5D860A8511F3}">
      <dsp:nvSpPr>
        <dsp:cNvPr id="0" name=""/>
        <dsp:cNvSpPr/>
      </dsp:nvSpPr>
      <dsp:spPr>
        <a:xfrm>
          <a:off x="501124" y="1859761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9034D-32C1-4B5C-8C27-83F63C73F331}">
      <dsp:nvSpPr>
        <dsp:cNvPr id="0" name=""/>
        <dsp:cNvSpPr/>
      </dsp:nvSpPr>
      <dsp:spPr>
        <a:xfrm rot="10800000">
          <a:off x="859118" y="2789476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Развитие личности и реализация потенциала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1038115" y="2789476"/>
        <a:ext cx="2521187" cy="715987"/>
      </dsp:txXfrm>
    </dsp:sp>
    <dsp:sp modelId="{0CA45622-05BC-4030-9DCA-3217A229129C}">
      <dsp:nvSpPr>
        <dsp:cNvPr id="0" name=""/>
        <dsp:cNvSpPr/>
      </dsp:nvSpPr>
      <dsp:spPr>
        <a:xfrm>
          <a:off x="501124" y="2789476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7210A-2053-43E0-81B4-6A9FBBD00AFD}">
      <dsp:nvSpPr>
        <dsp:cNvPr id="0" name=""/>
        <dsp:cNvSpPr/>
      </dsp:nvSpPr>
      <dsp:spPr>
        <a:xfrm rot="10800000">
          <a:off x="859118" y="331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Разработка и реализация методик, технологий, приемов обучения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1038115" y="331"/>
        <a:ext cx="2521187" cy="715987"/>
      </dsp:txXfrm>
    </dsp:sp>
    <dsp:sp modelId="{E9A8038F-4E68-42E5-8AD5-207912E88E00}">
      <dsp:nvSpPr>
        <dsp:cNvPr id="0" name=""/>
        <dsp:cNvSpPr/>
      </dsp:nvSpPr>
      <dsp:spPr>
        <a:xfrm>
          <a:off x="501124" y="331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1F43C-EF7D-4A33-A432-2A6C31E3EF74}">
      <dsp:nvSpPr>
        <dsp:cNvPr id="0" name=""/>
        <dsp:cNvSpPr/>
      </dsp:nvSpPr>
      <dsp:spPr>
        <a:xfrm rot="10800000">
          <a:off x="859118" y="930046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Электронные образовательные ресурсы и продукты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1038115" y="930046"/>
        <a:ext cx="2521187" cy="715987"/>
      </dsp:txXfrm>
    </dsp:sp>
    <dsp:sp modelId="{D30C713A-E4DD-4254-BFD6-4545165157A1}">
      <dsp:nvSpPr>
        <dsp:cNvPr id="0" name=""/>
        <dsp:cNvSpPr/>
      </dsp:nvSpPr>
      <dsp:spPr>
        <a:xfrm>
          <a:off x="501124" y="930046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C921-1D45-4501-9102-FC2DB7319C46}">
      <dsp:nvSpPr>
        <dsp:cNvPr id="0" name=""/>
        <dsp:cNvSpPr/>
      </dsp:nvSpPr>
      <dsp:spPr>
        <a:xfrm rot="10800000">
          <a:off x="859118" y="1859761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Интерактивные лекции, </a:t>
          </a:r>
          <a:r>
            <a:rPr lang="ru-RU" sz="1300" kern="1200" dirty="0" err="1" smtClean="0">
              <a:solidFill>
                <a:schemeClr val="tx1"/>
              </a:solidFill>
            </a:rPr>
            <a:t>вебинары</a:t>
          </a:r>
          <a:r>
            <a:rPr lang="ru-RU" sz="1300" kern="1200" dirty="0" smtClean="0">
              <a:solidFill>
                <a:schemeClr val="tx1"/>
              </a:solidFill>
            </a:rPr>
            <a:t>, мультимедиа-презентации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1038115" y="1859761"/>
        <a:ext cx="2521187" cy="715987"/>
      </dsp:txXfrm>
    </dsp:sp>
    <dsp:sp modelId="{2B632FEA-727C-4F94-8DEF-5D860A8511F3}">
      <dsp:nvSpPr>
        <dsp:cNvPr id="0" name=""/>
        <dsp:cNvSpPr/>
      </dsp:nvSpPr>
      <dsp:spPr>
        <a:xfrm>
          <a:off x="501124" y="1859761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9034D-32C1-4B5C-8C27-83F63C73F331}">
      <dsp:nvSpPr>
        <dsp:cNvPr id="0" name=""/>
        <dsp:cNvSpPr/>
      </dsp:nvSpPr>
      <dsp:spPr>
        <a:xfrm rot="10800000">
          <a:off x="859118" y="2789476"/>
          <a:ext cx="2700184" cy="7159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73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Результат инновационной деятельности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1038115" y="2789476"/>
        <a:ext cx="2521187" cy="715987"/>
      </dsp:txXfrm>
    </dsp:sp>
    <dsp:sp modelId="{0CA45622-05BC-4030-9DCA-3217A229129C}">
      <dsp:nvSpPr>
        <dsp:cNvPr id="0" name=""/>
        <dsp:cNvSpPr/>
      </dsp:nvSpPr>
      <dsp:spPr>
        <a:xfrm>
          <a:off x="501124" y="2789476"/>
          <a:ext cx="715987" cy="7159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4ACB5-B13D-4CEC-A91F-2975D16AA6B1}">
      <dsp:nvSpPr>
        <dsp:cNvPr id="0" name=""/>
        <dsp:cNvSpPr/>
      </dsp:nvSpPr>
      <dsp:spPr>
        <a:xfrm>
          <a:off x="1069669" y="1527529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820000"/>
              </a:solidFill>
            </a:rPr>
            <a:t>Умения</a:t>
          </a:r>
          <a:endParaRPr lang="ru-RU" sz="1400" b="1" i="1" kern="1200" dirty="0">
            <a:solidFill>
              <a:srgbClr val="820000"/>
            </a:solidFill>
          </a:endParaRPr>
        </a:p>
      </dsp:txBody>
      <dsp:txXfrm>
        <a:off x="1237577" y="1671659"/>
        <a:ext cx="748403" cy="642417"/>
      </dsp:txXfrm>
    </dsp:sp>
    <dsp:sp modelId="{52932AF8-B7BF-4CC3-87B8-243C9AB32AF2}">
      <dsp:nvSpPr>
        <dsp:cNvPr id="0" name=""/>
        <dsp:cNvSpPr/>
      </dsp:nvSpPr>
      <dsp:spPr>
        <a:xfrm>
          <a:off x="1103580" y="1938787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7861F-93DF-4C75-BDF8-BD5107085F78}">
      <dsp:nvSpPr>
        <dsp:cNvPr id="0" name=""/>
        <dsp:cNvSpPr/>
      </dsp:nvSpPr>
      <dsp:spPr>
        <a:xfrm>
          <a:off x="149276" y="1054316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C76C4-D273-4CEA-B8C3-DD051CF0C15C}">
      <dsp:nvSpPr>
        <dsp:cNvPr id="0" name=""/>
        <dsp:cNvSpPr/>
      </dsp:nvSpPr>
      <dsp:spPr>
        <a:xfrm>
          <a:off x="883393" y="1823252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3AB06-37F5-4A32-AF7F-2C49159E59C0}">
      <dsp:nvSpPr>
        <dsp:cNvPr id="0" name=""/>
        <dsp:cNvSpPr/>
      </dsp:nvSpPr>
      <dsp:spPr>
        <a:xfrm>
          <a:off x="1989106" y="1047187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820000"/>
              </a:solidFill>
            </a:rPr>
            <a:t>Навыки</a:t>
          </a:r>
          <a:endParaRPr lang="ru-RU" sz="1400" b="1" i="1" kern="1200" dirty="0">
            <a:solidFill>
              <a:srgbClr val="820000"/>
            </a:solidFill>
          </a:endParaRPr>
        </a:p>
      </dsp:txBody>
      <dsp:txXfrm>
        <a:off x="2157014" y="1191317"/>
        <a:ext cx="748403" cy="642417"/>
      </dsp:txXfrm>
    </dsp:sp>
    <dsp:sp modelId="{69AEE915-640A-4A07-AD68-D7E7D7B7AD76}">
      <dsp:nvSpPr>
        <dsp:cNvPr id="0" name=""/>
        <dsp:cNvSpPr/>
      </dsp:nvSpPr>
      <dsp:spPr>
        <a:xfrm>
          <a:off x="2731820" y="1815140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FE433-361C-4A66-BD80-A531642830D3}">
      <dsp:nvSpPr>
        <dsp:cNvPr id="0" name=""/>
        <dsp:cNvSpPr/>
      </dsp:nvSpPr>
      <dsp:spPr>
        <a:xfrm>
          <a:off x="2913319" y="1527529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6E62-BE80-4D6D-908C-5412A26FB414}">
      <dsp:nvSpPr>
        <dsp:cNvPr id="0" name=""/>
        <dsp:cNvSpPr/>
      </dsp:nvSpPr>
      <dsp:spPr>
        <a:xfrm>
          <a:off x="2938156" y="1942966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9E24-D00E-4BDA-8124-C04E9FC35BB5}">
      <dsp:nvSpPr>
        <dsp:cNvPr id="0" name=""/>
        <dsp:cNvSpPr/>
      </dsp:nvSpPr>
      <dsp:spPr>
        <a:xfrm>
          <a:off x="1069669" y="545713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820000"/>
              </a:solidFill>
            </a:rPr>
            <a:t>Знания</a:t>
          </a:r>
          <a:endParaRPr lang="ru-RU" sz="1400" b="1" i="1" kern="1200" dirty="0">
            <a:solidFill>
              <a:srgbClr val="820000"/>
            </a:solidFill>
          </a:endParaRPr>
        </a:p>
      </dsp:txBody>
      <dsp:txXfrm>
        <a:off x="1237577" y="689843"/>
        <a:ext cx="748403" cy="642417"/>
      </dsp:txXfrm>
    </dsp:sp>
    <dsp:sp modelId="{2AC629A0-80D6-4D54-94AE-1E42DC611A3E}">
      <dsp:nvSpPr>
        <dsp:cNvPr id="0" name=""/>
        <dsp:cNvSpPr/>
      </dsp:nvSpPr>
      <dsp:spPr>
        <a:xfrm>
          <a:off x="1807606" y="532201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C6138-8383-4F59-B7E7-DDCA0238CDE9}">
      <dsp:nvSpPr>
        <dsp:cNvPr id="0" name=""/>
        <dsp:cNvSpPr/>
      </dsp:nvSpPr>
      <dsp:spPr>
        <a:xfrm>
          <a:off x="1989106" y="32685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5CE0A-CD04-4565-AEF6-635230400A77}">
      <dsp:nvSpPr>
        <dsp:cNvPr id="0" name=""/>
        <dsp:cNvSpPr/>
      </dsp:nvSpPr>
      <dsp:spPr>
        <a:xfrm>
          <a:off x="2013942" y="412487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E9B19-E6B5-45E2-BC58-3AF05291FB30}">
      <dsp:nvSpPr>
        <dsp:cNvPr id="0" name=""/>
        <dsp:cNvSpPr/>
      </dsp:nvSpPr>
      <dsp:spPr>
        <a:xfrm>
          <a:off x="2913319" y="544238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820000"/>
              </a:solidFill>
            </a:rPr>
            <a:t>Компе-</a:t>
          </a:r>
          <a:r>
            <a:rPr lang="ru-RU" sz="1400" b="1" i="1" kern="1200" dirty="0" err="1" smtClean="0">
              <a:solidFill>
                <a:srgbClr val="820000"/>
              </a:solidFill>
            </a:rPr>
            <a:t>тенции</a:t>
          </a:r>
          <a:endParaRPr lang="ru-RU" sz="1400" b="1" i="1" kern="1200" dirty="0">
            <a:solidFill>
              <a:srgbClr val="820000"/>
            </a:solidFill>
          </a:endParaRPr>
        </a:p>
      </dsp:txBody>
      <dsp:txXfrm>
        <a:off x="3081227" y="688368"/>
        <a:ext cx="748403" cy="642417"/>
      </dsp:txXfrm>
    </dsp:sp>
    <dsp:sp modelId="{E00E8F10-8CBD-4F58-8A9B-634F12A2A6ED}">
      <dsp:nvSpPr>
        <dsp:cNvPr id="0" name=""/>
        <dsp:cNvSpPr/>
      </dsp:nvSpPr>
      <dsp:spPr>
        <a:xfrm>
          <a:off x="3845652" y="922319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02CF0-9FE9-438A-9049-4F5B0B56035B}">
      <dsp:nvSpPr>
        <dsp:cNvPr id="0" name=""/>
        <dsp:cNvSpPr/>
      </dsp:nvSpPr>
      <dsp:spPr>
        <a:xfrm>
          <a:off x="3841353" y="1055791"/>
          <a:ext cx="1084219" cy="93067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290BF-CDBA-498C-B481-3682C3FDFD59}">
      <dsp:nvSpPr>
        <dsp:cNvPr id="0" name=""/>
        <dsp:cNvSpPr/>
      </dsp:nvSpPr>
      <dsp:spPr>
        <a:xfrm>
          <a:off x="4060108" y="1039575"/>
          <a:ext cx="126571" cy="1091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7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85409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640555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079561" y="3606912"/>
            <a:ext cx="68264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smtClean="0"/>
              <a:t>НЕПРЕРЫВНОЕ ОБРАЗОВАНИЕ </a:t>
            </a:r>
            <a:endParaRPr lang="ru-RU" sz="16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2900" y="5027280"/>
            <a:ext cx="3833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/>
              <a:t>Агапова Елена Викторовна </a:t>
            </a:r>
          </a:p>
          <a:p>
            <a:pPr algn="l">
              <a:spcBef>
                <a:spcPts val="0"/>
              </a:spcBef>
            </a:pPr>
            <a:r>
              <a:rPr lang="ru-RU" sz="1200" dirty="0"/>
              <a:t>Директор центра развития конкурентной политики </a:t>
            </a:r>
          </a:p>
          <a:p>
            <a:pPr algn="l">
              <a:spcBef>
                <a:spcPts val="0"/>
              </a:spcBef>
            </a:pPr>
            <a:r>
              <a:rPr lang="ru-RU" sz="1200" dirty="0"/>
              <a:t>и государственного заказа РАНХиГС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251" y="1060246"/>
            <a:ext cx="490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ЦЕНТР РАЗВИТИЯ КОНКУРЕНТНОЙ </a:t>
            </a:r>
            <a:r>
              <a:rPr lang="ru-RU" sz="1600" dirty="0" smtClean="0"/>
              <a:t>ПОЛИТИКИ И </a:t>
            </a:r>
            <a:r>
              <a:rPr lang="ru-RU" sz="1600" dirty="0"/>
              <a:t>ГОСУДАРСТВЕННОГО ЗАКАЗА</a:t>
            </a:r>
          </a:p>
        </p:txBody>
      </p:sp>
      <p:pic>
        <p:nvPicPr>
          <p:cNvPr id="9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561" y="2640555"/>
            <a:ext cx="6826439" cy="7249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327499" y="5027279"/>
            <a:ext cx="4462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 smtClean="0"/>
              <a:t>Заседание Научно-Методического совета </a:t>
            </a:r>
          </a:p>
          <a:p>
            <a:pPr algn="l">
              <a:spcBef>
                <a:spcPts val="0"/>
              </a:spcBef>
            </a:pPr>
            <a:r>
              <a:rPr lang="ru-RU" sz="1200" dirty="0" smtClean="0"/>
              <a:t>образовательных организаций и кафедр конкурентного права и антимонопольного регулирования ФАС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7454" y="6200001"/>
            <a:ext cx="334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27 марта 2018 год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882222" y="216078"/>
            <a:ext cx="8285770" cy="866446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176" spc="9" dirty="0"/>
              <a:t>Профессия – Специалист </a:t>
            </a:r>
            <a:br>
              <a:rPr lang="ru-RU" sz="2176" spc="9" dirty="0"/>
            </a:br>
            <a:r>
              <a:rPr lang="ru-RU" sz="2176" spc="9" dirty="0"/>
              <a:t>и эксперт в сфере закупок</a:t>
            </a:r>
          </a:p>
        </p:txBody>
      </p:sp>
      <p:sp>
        <p:nvSpPr>
          <p:cNvPr id="27" name="object 32"/>
          <p:cNvSpPr/>
          <p:nvPr/>
        </p:nvSpPr>
        <p:spPr>
          <a:xfrm>
            <a:off x="2215356" y="775793"/>
            <a:ext cx="3315006" cy="96573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714" y="1450046"/>
            <a:ext cx="1601986" cy="1140754"/>
          </a:xfrm>
          <a:prstGeom prst="rect">
            <a:avLst/>
          </a:prstGeom>
        </p:spPr>
      </p:pic>
      <p:pic>
        <p:nvPicPr>
          <p:cNvPr id="14" name="Picture 2" descr="http://misis.ru/Portals/8/EasyDNNnews/4401/nacsov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" y="1349575"/>
            <a:ext cx="1887117" cy="12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20704" y="1259749"/>
            <a:ext cx="6330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Совет по профессиональным квалификациям торговой, внешнеторговой и по отдельным видам предпринимательской и экономической деятельности</a:t>
            </a:r>
            <a:r>
              <a:rPr lang="ru-RU" sz="1400" dirty="0"/>
              <a:t>, </a:t>
            </a:r>
          </a:p>
          <a:p>
            <a:endParaRPr lang="ru-RU" sz="1400" dirty="0"/>
          </a:p>
          <a:p>
            <a:r>
              <a:rPr lang="ru-RU" sz="1400" dirty="0"/>
              <a:t>создан на базе Торгово-промышленной палаты Российской Федерации решением Национального совета при Президенте Российской Федерации по профессиональным квалификациям в целях развития системы независимой оценки квалификации </a:t>
            </a:r>
          </a:p>
          <a:p>
            <a:r>
              <a:rPr lang="ru-RU" sz="1400" dirty="0"/>
              <a:t>от 28 июня 2016 года, протокол № 15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787" y="3525761"/>
            <a:ext cx="9402554" cy="22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u="sng" dirty="0"/>
              <a:t>Основные задачи Совета: </a:t>
            </a:r>
          </a:p>
          <a:p>
            <a:pPr marL="278606" indent="-278606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Мониторинг рынка труда, оценка необходимости разработки профессиональных стандартов или внесения в них изменений для  определения  потребности  в независимой  оценке квалификации. </a:t>
            </a:r>
          </a:p>
          <a:p>
            <a:pPr marL="278606" indent="-278606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Организация независимой оценки квалификации на основе формирования сети центров оценки квалификации.</a:t>
            </a:r>
          </a:p>
          <a:p>
            <a:pPr marL="278606" indent="-278606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Разработка, внедрение и актуализация профессиональных стандартов и проведение независимой оценки квалификации.</a:t>
            </a:r>
          </a:p>
          <a:p>
            <a:pPr marL="278606" indent="-278606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Подготовка предложений по развитию системы независимой оценки квалификации в Российской Федерации, в том числе на основе совершенствования нормативных правовых актов. </a:t>
            </a:r>
          </a:p>
          <a:p>
            <a:pPr marL="278606" indent="-278606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Проведение процедуры профессионально-общественной аккредитации профессиональных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8263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64287620"/>
              </p:ext>
            </p:extLst>
          </p:nvPr>
        </p:nvGraphicFramePr>
        <p:xfrm>
          <a:off x="2620758" y="1554787"/>
          <a:ext cx="4422287" cy="380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 dirty="0"/>
          </a:p>
        </p:txBody>
      </p:sp>
      <p:sp>
        <p:nvSpPr>
          <p:cNvPr id="19" name="object 13"/>
          <p:cNvSpPr txBox="1"/>
          <p:nvPr/>
        </p:nvSpPr>
        <p:spPr>
          <a:xfrm>
            <a:off x="450099" y="4240691"/>
            <a:ext cx="2982481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РАБОТОДАТЕЛИ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Достижение высоких экономических результатов за счет повышения эффективности деятельности.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Стандартизация требований к работникам.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Разработка корпоративных моделей компетенций.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Выбор критериев для отбора и подбора персонала.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Развитие мотивации </a:t>
            </a:r>
            <a:r>
              <a:rPr lang="ru-RU" sz="1200" dirty="0" smtClean="0">
                <a:solidFill>
                  <a:srgbClr val="000000"/>
                </a:solidFill>
              </a:rPr>
              <a:t>работников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6906388" y="1654803"/>
            <a:ext cx="2611587" cy="1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29" marR="39731">
              <a:spcBef>
                <a:spcPts val="544"/>
              </a:spcBef>
            </a:pPr>
            <a:r>
              <a:rPr lang="ru-RU" sz="127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ГОСУДАРСТВО</a:t>
            </a:r>
          </a:p>
          <a:p>
            <a:pPr marL="332679" marR="39731" indent="-171450" algn="l">
              <a:spcBef>
                <a:spcPts val="544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Формирование политики в области занятости.</a:t>
            </a:r>
          </a:p>
          <a:p>
            <a:pPr marL="332679" marR="39731" indent="-171450" algn="l">
              <a:spcBef>
                <a:spcPts val="544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Регулирование рынка труда.</a:t>
            </a:r>
          </a:p>
          <a:p>
            <a:pPr marL="332679" marR="39731" indent="-171450" algn="l">
              <a:spcBef>
                <a:spcPts val="544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Эффективное управление государственным заказом для системы профессионального </a:t>
            </a:r>
            <a:r>
              <a:rPr lang="ru-RU" sz="1200" dirty="0" smtClean="0">
                <a:solidFill>
                  <a:srgbClr val="000000"/>
                </a:solidFill>
              </a:rPr>
              <a:t>образования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3662841" y="3310596"/>
            <a:ext cx="26115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29" marR="39731">
              <a:spcBef>
                <a:spcPts val="544"/>
              </a:spcBef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  <a:endParaRPr lang="ru-RU" sz="1600" dirty="0"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24" name="object 13"/>
          <p:cNvSpPr txBox="1"/>
          <p:nvPr/>
        </p:nvSpPr>
        <p:spPr>
          <a:xfrm>
            <a:off x="312814" y="1654803"/>
            <a:ext cx="2611587" cy="2226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29" marR="39731"/>
            <a:r>
              <a:rPr lang="ru-RU" sz="1270" b="1" dirty="0">
                <a:latin typeface="Arial"/>
                <a:ea typeface="Times New Roman" panose="02020603050405020304" pitchFamily="18" charset="0"/>
                <a:cs typeface="Arial"/>
              </a:rPr>
              <a:t>СФЕРА ОБРАЗОВАНИЯ</a:t>
            </a:r>
          </a:p>
          <a:p>
            <a:pPr marL="332679" marR="39731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Разработка образовательных стандартов и образовательных программ с учетом требований рынка.</a:t>
            </a:r>
          </a:p>
          <a:p>
            <a:pPr marL="332679" marR="39731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Оценка качества обучения в соответствии с требованиями работодателей (ПОА).</a:t>
            </a:r>
          </a:p>
          <a:p>
            <a:pPr marL="332679" marR="39731" indent="-171450" algn="l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Оперативное изменение образовательных программ в соответствии с изменениями профессиональных </a:t>
            </a:r>
            <a:r>
              <a:rPr lang="ru-RU" sz="1200" dirty="0" smtClean="0">
                <a:solidFill>
                  <a:srgbClr val="000000"/>
                </a:solidFill>
              </a:rPr>
              <a:t>стандартов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796684" y="329006"/>
            <a:ext cx="8312630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76" spc="9" dirty="0" err="1" smtClean="0"/>
              <a:t>StakeHolders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2215356" y="734673"/>
            <a:ext cx="4951798" cy="234403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6387" y="4259760"/>
            <a:ext cx="2611587" cy="12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70" b="1" dirty="0"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Повышение собственной квалификации и мобильности.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</a:rPr>
              <a:t>Повышение конкурентоспособности на рынке </a:t>
            </a:r>
            <a:r>
              <a:rPr lang="ru-RU" sz="1200" dirty="0" smtClean="0">
                <a:solidFill>
                  <a:srgbClr val="000000"/>
                </a:solidFill>
              </a:rPr>
              <a:t>труда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569" y="4367112"/>
            <a:ext cx="4110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 развития конкурентной политики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государственного заказа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119571, Москва, пр-т Вернадского, 82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 +7 499 956-90-18, +7 499 956-95-71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goszakaz@ranepa.ru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WWW.GOSZAKAZ.RANEPA.RU</a:t>
            </a:r>
          </a:p>
          <a:p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796684" y="329006"/>
            <a:ext cx="8127508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 smtClean="0"/>
              <a:t>Это…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2215355" y="696739"/>
            <a:ext cx="5477914" cy="124811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8659" t="40478" r="75306" b="42702"/>
          <a:stretch/>
        </p:blipFill>
        <p:spPr bwMode="auto">
          <a:xfrm>
            <a:off x="7282248" y="3231067"/>
            <a:ext cx="1926724" cy="859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3"/>
          <a:srcRect l="31109" t="40478" r="54460" b="42702"/>
          <a:stretch/>
        </p:blipFill>
        <p:spPr bwMode="auto">
          <a:xfrm>
            <a:off x="7282247" y="3962168"/>
            <a:ext cx="1926724" cy="931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52755" t="40478" r="30730" b="42702"/>
          <a:stretch/>
        </p:blipFill>
        <p:spPr bwMode="auto">
          <a:xfrm>
            <a:off x="7320859" y="4714081"/>
            <a:ext cx="1868857" cy="872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3"/>
          <a:srcRect l="75683" t="40478" r="9565" b="42702"/>
          <a:stretch/>
        </p:blipFill>
        <p:spPr bwMode="auto">
          <a:xfrm>
            <a:off x="7268106" y="5430508"/>
            <a:ext cx="1868857" cy="863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65" y="3253757"/>
            <a:ext cx="6144881" cy="295361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063419" y="2076251"/>
            <a:ext cx="1510856" cy="513485"/>
            <a:chOff x="3439483" y="1876464"/>
            <a:chExt cx="3753058" cy="231819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 smtClean="0"/>
                <a:t>Качественное  и </a:t>
              </a:r>
              <a:r>
                <a:rPr lang="ru-RU" sz="1400" dirty="0"/>
                <a:t>современное образование</a:t>
              </a:r>
              <a:endParaRPr lang="ru-RU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endParaRPr>
            </a:p>
          </p:txBody>
        </p:sp>
      </p:grpSp>
      <p:sp>
        <p:nvSpPr>
          <p:cNvPr id="30" name="Половина рамки 29"/>
          <p:cNvSpPr/>
          <p:nvPr/>
        </p:nvSpPr>
        <p:spPr>
          <a:xfrm>
            <a:off x="2732287" y="1745404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1" name="Половина рамки 30"/>
          <p:cNvSpPr/>
          <p:nvPr/>
        </p:nvSpPr>
        <p:spPr>
          <a:xfrm rot="5400000">
            <a:off x="4422962" y="1686887"/>
            <a:ext cx="437977" cy="62534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11957"/>
              <a:satOff val="-1341"/>
              <a:lumOff val="856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2" name="Половина рамки 31"/>
          <p:cNvSpPr/>
          <p:nvPr/>
        </p:nvSpPr>
        <p:spPr>
          <a:xfrm rot="16200000">
            <a:off x="2825974" y="2394063"/>
            <a:ext cx="437976" cy="625348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23915"/>
              <a:satOff val="-2683"/>
              <a:lumOff val="1712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3" name="Половина рамки 32"/>
          <p:cNvSpPr/>
          <p:nvPr/>
        </p:nvSpPr>
        <p:spPr>
          <a:xfrm rot="10800000">
            <a:off x="4329277" y="2522917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4" name="Группа 33"/>
          <p:cNvGrpSpPr/>
          <p:nvPr/>
        </p:nvGrpSpPr>
        <p:grpSpPr>
          <a:xfrm>
            <a:off x="5480450" y="2108937"/>
            <a:ext cx="1519161" cy="513485"/>
            <a:chOff x="3439483" y="1876464"/>
            <a:chExt cx="3773689" cy="231819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3439483" y="1876464"/>
              <a:ext cx="3773689" cy="2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/>
                <a:t>Научный, просветительский </a:t>
              </a:r>
              <a:r>
                <a:rPr lang="ru-RU" sz="1200" dirty="0" smtClean="0"/>
                <a:t> и </a:t>
              </a:r>
              <a:r>
                <a:rPr lang="ru-RU" sz="1200" dirty="0"/>
                <a:t>общественно-политический центр</a:t>
              </a:r>
            </a:p>
          </p:txBody>
        </p:sp>
      </p:grpSp>
      <p:sp>
        <p:nvSpPr>
          <p:cNvPr id="37" name="Половина рамки 36"/>
          <p:cNvSpPr/>
          <p:nvPr/>
        </p:nvSpPr>
        <p:spPr>
          <a:xfrm>
            <a:off x="5149318" y="1778090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8" name="Половина рамки 37"/>
          <p:cNvSpPr/>
          <p:nvPr/>
        </p:nvSpPr>
        <p:spPr>
          <a:xfrm rot="5400000">
            <a:off x="6839993" y="1719573"/>
            <a:ext cx="437977" cy="62534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11957"/>
              <a:satOff val="-1341"/>
              <a:lumOff val="856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9" name="Половина рамки 38"/>
          <p:cNvSpPr/>
          <p:nvPr/>
        </p:nvSpPr>
        <p:spPr>
          <a:xfrm rot="16200000">
            <a:off x="5243005" y="2426749"/>
            <a:ext cx="437976" cy="625348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23915"/>
              <a:satOff val="-2683"/>
              <a:lumOff val="1712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0" name="Половина рамки 39"/>
          <p:cNvSpPr/>
          <p:nvPr/>
        </p:nvSpPr>
        <p:spPr>
          <a:xfrm rot="10800000">
            <a:off x="6746308" y="2555603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41" name="Группа 40"/>
          <p:cNvGrpSpPr/>
          <p:nvPr/>
        </p:nvGrpSpPr>
        <p:grpSpPr>
          <a:xfrm>
            <a:off x="708765" y="2056185"/>
            <a:ext cx="1510856" cy="513485"/>
            <a:chOff x="3439483" y="1876464"/>
            <a:chExt cx="3753058" cy="231819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/>
            <p:cNvSpPr txBox="1"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ts val="0"/>
                </a:spcAft>
              </a:pPr>
              <a:r>
                <a:rPr lang="ru-RU" sz="1400" dirty="0" smtClean="0"/>
                <a:t>Конкурентно-</a:t>
              </a:r>
            </a:p>
            <a:p>
              <a:pPr lvl="0" defTabSz="1333500">
                <a:lnSpc>
                  <a:spcPct val="90000"/>
                </a:lnSpc>
                <a:spcAft>
                  <a:spcPts val="0"/>
                </a:spcAft>
              </a:pPr>
              <a:r>
                <a:rPr lang="ru-RU" sz="1400" dirty="0" smtClean="0"/>
                <a:t>способный </a:t>
              </a:r>
              <a:r>
                <a:rPr lang="ru-RU" sz="1400" dirty="0"/>
                <a:t>ВУЗ</a:t>
              </a:r>
              <a:endParaRPr lang="ru-RU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endParaRPr>
            </a:p>
          </p:txBody>
        </p:sp>
      </p:grpSp>
      <p:sp>
        <p:nvSpPr>
          <p:cNvPr id="44" name="Половина рамки 43"/>
          <p:cNvSpPr/>
          <p:nvPr/>
        </p:nvSpPr>
        <p:spPr>
          <a:xfrm>
            <a:off x="377633" y="1725338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5" name="Половина рамки 44"/>
          <p:cNvSpPr/>
          <p:nvPr/>
        </p:nvSpPr>
        <p:spPr>
          <a:xfrm rot="5400000">
            <a:off x="2068308" y="1666821"/>
            <a:ext cx="437977" cy="62534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11957"/>
              <a:satOff val="-1341"/>
              <a:lumOff val="856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6" name="Половина рамки 45"/>
          <p:cNvSpPr/>
          <p:nvPr/>
        </p:nvSpPr>
        <p:spPr>
          <a:xfrm rot="16200000">
            <a:off x="471320" y="2373997"/>
            <a:ext cx="437976" cy="625348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23915"/>
              <a:satOff val="-2683"/>
              <a:lumOff val="1712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7" name="Половина рамки 46"/>
          <p:cNvSpPr/>
          <p:nvPr/>
        </p:nvSpPr>
        <p:spPr>
          <a:xfrm rot="10800000">
            <a:off x="1974623" y="2502851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48" name="Группа 47"/>
          <p:cNvGrpSpPr/>
          <p:nvPr/>
        </p:nvGrpSpPr>
        <p:grpSpPr>
          <a:xfrm>
            <a:off x="7871105" y="2144105"/>
            <a:ext cx="1519161" cy="513485"/>
            <a:chOff x="3439483" y="1876464"/>
            <a:chExt cx="3773689" cy="231819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439483" y="1876464"/>
              <a:ext cx="3753058" cy="2318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3439483" y="1876464"/>
              <a:ext cx="3773689" cy="2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/>
                <a:t>Единая система подготовки управленческих кадров</a:t>
              </a:r>
              <a:endParaRPr lang="ru-RU" sz="1300" dirty="0"/>
            </a:p>
          </p:txBody>
        </p:sp>
      </p:grpSp>
      <p:sp>
        <p:nvSpPr>
          <p:cNvPr id="51" name="Половина рамки 50"/>
          <p:cNvSpPr/>
          <p:nvPr/>
        </p:nvSpPr>
        <p:spPr>
          <a:xfrm>
            <a:off x="7539973" y="1813258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2" name="Половина рамки 51"/>
          <p:cNvSpPr/>
          <p:nvPr/>
        </p:nvSpPr>
        <p:spPr>
          <a:xfrm rot="5400000">
            <a:off x="9230648" y="1754741"/>
            <a:ext cx="437977" cy="62534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11957"/>
              <a:satOff val="-1341"/>
              <a:lumOff val="856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3" name="Половина рамки 52"/>
          <p:cNvSpPr/>
          <p:nvPr/>
        </p:nvSpPr>
        <p:spPr>
          <a:xfrm rot="16200000">
            <a:off x="7633660" y="2461917"/>
            <a:ext cx="437976" cy="625348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23915"/>
              <a:satOff val="-2683"/>
              <a:lumOff val="1712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4" name="Половина рамки 53"/>
          <p:cNvSpPr/>
          <p:nvPr/>
        </p:nvSpPr>
        <p:spPr>
          <a:xfrm rot="10800000">
            <a:off x="9136963" y="2590771"/>
            <a:ext cx="625346" cy="437976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5" name="Прямоугольник 54"/>
          <p:cNvSpPr/>
          <p:nvPr/>
        </p:nvSpPr>
        <p:spPr>
          <a:xfrm>
            <a:off x="239764" y="1181099"/>
            <a:ext cx="9666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Единственное образовательное учреждение в России при Президенте Российской Федерации</a:t>
            </a:r>
          </a:p>
        </p:txBody>
      </p:sp>
      <p:sp>
        <p:nvSpPr>
          <p:cNvPr id="5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842250" y="6373392"/>
            <a:ext cx="2063750" cy="457200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855362" y="323057"/>
            <a:ext cx="8312630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 smtClean="0"/>
              <a:t>Система </a:t>
            </a:r>
            <a:r>
              <a:rPr lang="ru-RU" sz="2176" spc="9" dirty="0" smtClean="0"/>
              <a:t>образования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2215355" y="697609"/>
            <a:ext cx="3886995" cy="174755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2304" y="1332161"/>
            <a:ext cx="6723975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27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включает в себя: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государственные образовательные стандарты и федеральные государственные требования, образовательные стандарты, образовательные программы различных вида, уровня и (или) направленности;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 осуществляющие образовательную деятельность, педагогических работников, обучающихся и родителей (законных представителей) несовершеннолетних обучающихся;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государственные органы и органы государственной власти субъектов Российской Федерации, осуществляющие государственное управление в сфере образования, и органы местного самоуправления, осуществляющие управление в сфере образования, созданные ими консультативные, совещательные и иные органы;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 осуществляющие обеспечение образовательной деятельности, оценку качества образования;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объединения юридических лиц, работодателей и их объединений, общественные объединения, осуществляющие деятельность в сфере образования.</a:t>
            </a:r>
          </a:p>
          <a:p>
            <a:pPr algn="l"/>
            <a:endParaRPr lang="ru-RU" sz="127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и профессиональное образование реализуются по уровням образования.</a:t>
            </a:r>
          </a:p>
          <a:p>
            <a:endParaRPr lang="ru-RU" sz="127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7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</a:t>
            </a:r>
            <a:r>
              <a:rPr lang="ru-RU" sz="127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127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(высшее):</a:t>
            </a:r>
            <a:endParaRPr lang="ru-RU" sz="127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 бакалавриат;</a:t>
            </a:r>
          </a:p>
          <a:p>
            <a:pPr algn="l"/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 специалитет, магистратура;</a:t>
            </a:r>
          </a:p>
          <a:p>
            <a:pPr algn="l"/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аспирантура, докторантура.</a:t>
            </a:r>
            <a:endParaRPr lang="ru-RU" sz="12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008" y="3919023"/>
            <a:ext cx="2777382" cy="2242152"/>
          </a:xfrm>
          <a:prstGeom prst="rect">
            <a:avLst/>
          </a:prstGeom>
          <a:ln w="15875">
            <a:solidFill>
              <a:srgbClr val="820000"/>
            </a:solidFill>
            <a:prstDash val="lgDash"/>
          </a:ln>
        </p:spPr>
        <p:txBody>
          <a:bodyPr wrap="square">
            <a:spAutoFit/>
          </a:bodyPr>
          <a:lstStyle/>
          <a:p>
            <a:pPr algn="l"/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НЕПРЕРЫВНОЕ </a:t>
            </a: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обеспечивающее 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реализации права на образование в течение всей профессиональной деятельности</a:t>
            </a:r>
          </a:p>
          <a:p>
            <a:pPr algn="l"/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подразделяется </a:t>
            </a: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ru-RU" sz="127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образование, </a:t>
            </a:r>
            <a:endParaRPr lang="ru-RU" sz="127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sz="127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27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831" y="1530498"/>
            <a:ext cx="262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/>
              <a:t>Правильное построение </a:t>
            </a:r>
            <a:r>
              <a:rPr lang="ru-RU" sz="1200" dirty="0"/>
              <a:t>образовательного процесса: </a:t>
            </a:r>
            <a:r>
              <a:rPr lang="ru-RU" sz="1200" dirty="0" smtClean="0"/>
              <a:t>образование </a:t>
            </a:r>
            <a:r>
              <a:rPr lang="ru-RU" sz="1200" dirty="0"/>
              <a:t>как ценность, </a:t>
            </a:r>
            <a:endParaRPr lang="ru-RU" sz="1200" dirty="0" smtClean="0"/>
          </a:p>
          <a:p>
            <a:pPr algn="l"/>
            <a:r>
              <a:rPr lang="ru-RU" sz="1200" dirty="0" smtClean="0"/>
              <a:t>процесс </a:t>
            </a:r>
            <a:r>
              <a:rPr lang="ru-RU" sz="1200" dirty="0"/>
              <a:t>и результат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304" y="2657002"/>
            <a:ext cx="262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/>
              <a:t>Взаимодействие бизнеса, власти, науки и образования основано на </a:t>
            </a:r>
            <a:r>
              <a:rPr lang="ru-RU" sz="1200" dirty="0" smtClean="0"/>
              <a:t>интересах </a:t>
            </a:r>
            <a:r>
              <a:rPr lang="ru-RU" sz="1200" dirty="0" smtClean="0"/>
              <a:t>в достижении целевых показателей</a:t>
            </a:r>
            <a:endParaRPr lang="ru-RU" sz="1200" dirty="0"/>
          </a:p>
        </p:txBody>
      </p:sp>
      <p:sp>
        <p:nvSpPr>
          <p:cNvPr id="12" name="Левая круглая скобка 11"/>
          <p:cNvSpPr/>
          <p:nvPr/>
        </p:nvSpPr>
        <p:spPr>
          <a:xfrm>
            <a:off x="268806" y="1504428"/>
            <a:ext cx="45719" cy="887081"/>
          </a:xfrm>
          <a:prstGeom prst="leftBracket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>
            <a:off x="268806" y="2643839"/>
            <a:ext cx="57058" cy="890670"/>
          </a:xfrm>
          <a:prstGeom prst="leftBracket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796684" y="329005"/>
            <a:ext cx="8285770" cy="543359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 smtClean="0"/>
              <a:t>Сотрудничество </a:t>
            </a:r>
            <a:r>
              <a:rPr lang="ru-RU" sz="2176" spc="9" dirty="0" smtClean="0"/>
              <a:t>с ФАС России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2215355" y="720970"/>
            <a:ext cx="2585245" cy="151396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312127" y="1228251"/>
            <a:ext cx="9385787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731" algn="l">
              <a:spcBef>
                <a:spcPts val="0"/>
              </a:spcBef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731" algn="l">
              <a:spcBef>
                <a:spcPts val="0"/>
              </a:spcBef>
            </a:pP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(г. Москва)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Кафедра конкурентного права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Тенишев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Андрей Петрович (Начальник Управления по борьбе с картелями ФАС России)</a:t>
            </a:r>
          </a:p>
          <a:p>
            <a:pPr marR="39731" algn="l">
              <a:spcBef>
                <a:spcPts val="0"/>
              </a:spcBef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731" algn="l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Кировский филиал РАНХиГС (г. Киров)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Кафедра государственных и муниципальных закупок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Молчанов Артем Владимирович (Начальник Правового управления ФАС России)</a:t>
            </a:r>
          </a:p>
          <a:p>
            <a:pPr marR="39731" algn="l">
              <a:spcBef>
                <a:spcPts val="0"/>
              </a:spcBef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731" algn="l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Курганский филиал РАНХиГС (г. Курган)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Базовая кафедра Федеральной антимонопольной службы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Гагарина Ирина Владимировна (Руководитель Курганского УФАС)</a:t>
            </a:r>
          </a:p>
          <a:p>
            <a:pPr marR="39731" algn="l">
              <a:spcBef>
                <a:spcPts val="0"/>
              </a:spcBef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731" algn="l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Северо-Западный Институт управления РАНХиГС (г. Санкт-Петербург)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Учебно-научный центр "Базовая кафедра антимонопольного регулирования"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Владимиров Вадим Валерьевич (Руководитель Санкт-Петербургского УФАС)</a:t>
            </a:r>
          </a:p>
          <a:p>
            <a:pPr marR="39731" algn="l">
              <a:spcBef>
                <a:spcPts val="0"/>
              </a:spcBef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731" algn="l">
              <a:spcBef>
                <a:spcPts val="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Чебоксарский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филиал РАНХиГС (г. Чебоксары)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Кафедра антимонопольного регулирования и закупок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Борисов Вячеслав Аркадьевич (Руководитель Чувашского УФАС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R="39731" algn="l">
              <a:spcBef>
                <a:spcPts val="0"/>
              </a:spcBef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731" algn="l">
              <a:spcBef>
                <a:spcPts val="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оволжский институт управления имени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П.А.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Столыпина РАНХиГС (г. Саратов)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правового регулирования конкурентных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отношений</a:t>
            </a:r>
          </a:p>
          <a:p>
            <a:pPr marR="39731" algn="l">
              <a:spcBef>
                <a:spcPts val="0"/>
              </a:spcBef>
            </a:pPr>
            <a:r>
              <a:rPr lang="ru-RU" sz="1200" dirty="0"/>
              <a:t>Борисова Людмила </a:t>
            </a:r>
            <a:r>
              <a:rPr lang="ru-RU" sz="1200" dirty="0" smtClean="0"/>
              <a:t>Николаевна (Руководитель Саратовского УФАС)</a:t>
            </a:r>
          </a:p>
          <a:p>
            <a:pPr marR="39731" algn="l">
              <a:spcBef>
                <a:spcPts val="0"/>
              </a:spcBef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731" algn="l">
              <a:spcBef>
                <a:spcPts val="0"/>
              </a:spcBef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75" y="2135772"/>
            <a:ext cx="3510984" cy="18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726346" y="0"/>
            <a:ext cx="8285770" cy="1201281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 smtClean="0"/>
              <a:t>Развитие антимонопольного законодательства и конкурентной политики в филиалах РАНХиГС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2215355" y="781920"/>
            <a:ext cx="2180799" cy="90446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576806" y="1173682"/>
            <a:ext cx="3243168" cy="535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Брянский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Вологодский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Воронежский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Выборгский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Дальневосточный институт управления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Дзержинский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Западный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Ивановский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Ижевский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Иркутский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Карельский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Кировский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Липецкий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Мурманский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Нижегородский институт управления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Оренбургский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Пермский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Приморский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Псковский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Сибирский институт управления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Смоленский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Тверской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Тульский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Ульяновский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Чебоксарский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Челябинский филиал</a:t>
            </a:r>
          </a:p>
          <a:p>
            <a:pPr marL="228600" marR="39731" indent="-228600" algn="l">
              <a:spcBef>
                <a:spcPts val="0"/>
              </a:spcBef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Южно-Российский институт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18" y="1390079"/>
            <a:ext cx="2273903" cy="1479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21" y="1390079"/>
            <a:ext cx="2273903" cy="1479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17" y="3029447"/>
            <a:ext cx="2273903" cy="14799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20" y="3022387"/>
            <a:ext cx="2273903" cy="1479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6183" y="1991533"/>
            <a:ext cx="183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закупок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44-ФЗ, 223-ФЗ, 275-ФЗ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7581" y="2033543"/>
            <a:ext cx="1615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Конкурентное право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7490" y="3630901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Тарифное регулирование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3794" y="3620505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развития конкуренции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1" y="4660416"/>
            <a:ext cx="2273903" cy="14799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92034" y="5253178"/>
            <a:ext cx="1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Антимонопольный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комплаенс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241293" y="147559"/>
            <a:ext cx="8858745" cy="866446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/>
              <a:t>Центр развития конкурентной </a:t>
            </a:r>
            <a:r>
              <a:rPr lang="ru-RU" sz="2176" spc="9" dirty="0" smtClean="0"/>
              <a:t>политики </a:t>
            </a:r>
            <a:r>
              <a:rPr lang="ru-RU" sz="2176" spc="9" dirty="0"/>
              <a:t/>
            </a:r>
            <a:br>
              <a:rPr lang="ru-RU" sz="2176" spc="9" dirty="0"/>
            </a:br>
            <a:r>
              <a:rPr lang="ru-RU" sz="2176" spc="9" dirty="0"/>
              <a:t>и государственного заказа</a:t>
            </a:r>
          </a:p>
        </p:txBody>
      </p:sp>
      <p:sp>
        <p:nvSpPr>
          <p:cNvPr id="27" name="object 32"/>
          <p:cNvSpPr/>
          <p:nvPr/>
        </p:nvSpPr>
        <p:spPr>
          <a:xfrm>
            <a:off x="2215355" y="699549"/>
            <a:ext cx="1442245" cy="172815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140" y="1415673"/>
            <a:ext cx="3327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rgbClr val="820000"/>
                </a:solidFill>
              </a:rPr>
              <a:t>ОСНОВНЫЕ НАПРАВЛЕНИЯ </a:t>
            </a:r>
          </a:p>
          <a:p>
            <a:pPr algn="l"/>
            <a:r>
              <a:rPr lang="ru-RU" sz="1400" b="1" dirty="0" smtClean="0">
                <a:solidFill>
                  <a:srgbClr val="820000"/>
                </a:solidFill>
              </a:rPr>
              <a:t>ДЕЯТЕЛЬНОСТИ ЦЕНТРА</a:t>
            </a:r>
            <a:endParaRPr lang="ru-RU" sz="1400" b="1" dirty="0">
              <a:solidFill>
                <a:srgbClr val="820000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843760" y="3323001"/>
            <a:ext cx="1173023" cy="776680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84644" y="3071521"/>
            <a:ext cx="164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Программы дополнительного профессионального образования</a:t>
            </a:r>
          </a:p>
          <a:p>
            <a:endParaRPr lang="ru-RU" sz="1200" dirty="0"/>
          </a:p>
        </p:txBody>
      </p:sp>
      <p:sp>
        <p:nvSpPr>
          <p:cNvPr id="21" name="Половина рамки 20"/>
          <p:cNvSpPr/>
          <p:nvPr/>
        </p:nvSpPr>
        <p:spPr>
          <a:xfrm rot="10800000">
            <a:off x="2816571" y="2885567"/>
            <a:ext cx="1173023" cy="776680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D6A1A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2157455" y="2467034"/>
            <a:ext cx="164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/>
              <a:t>Информационно-консультационные семинары, форумы, </a:t>
            </a:r>
            <a:r>
              <a:rPr lang="ru-RU" sz="1200" dirty="0" smtClean="0"/>
              <a:t>конференции и </a:t>
            </a:r>
            <a:r>
              <a:rPr lang="ru-RU" sz="1200" dirty="0"/>
              <a:t>другие </a:t>
            </a:r>
            <a:r>
              <a:rPr lang="ru-RU" sz="1200" dirty="0" smtClean="0"/>
              <a:t>мероприятия</a:t>
            </a:r>
            <a:endParaRPr lang="ru-RU" sz="1200" dirty="0"/>
          </a:p>
        </p:txBody>
      </p:sp>
      <p:sp>
        <p:nvSpPr>
          <p:cNvPr id="23" name="Половина рамки 22"/>
          <p:cNvSpPr/>
          <p:nvPr/>
        </p:nvSpPr>
        <p:spPr>
          <a:xfrm rot="10800000">
            <a:off x="4611049" y="2395677"/>
            <a:ext cx="1173023" cy="776680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4128911" y="1795512"/>
            <a:ext cx="164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Координация деятельности филиалов Академии по программам и </a:t>
            </a:r>
            <a:r>
              <a:rPr lang="ru-RU" sz="1200" dirty="0" smtClean="0"/>
              <a:t>исследованиям</a:t>
            </a:r>
            <a:endParaRPr lang="ru-RU" sz="1200" dirty="0"/>
          </a:p>
        </p:txBody>
      </p:sp>
      <p:sp>
        <p:nvSpPr>
          <p:cNvPr id="25" name="Половина рамки 24"/>
          <p:cNvSpPr/>
          <p:nvPr/>
        </p:nvSpPr>
        <p:spPr>
          <a:xfrm rot="10800000">
            <a:off x="6602811" y="1972099"/>
            <a:ext cx="1173023" cy="776680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>
          <a:xfrm>
            <a:off x="6040067" y="1369398"/>
            <a:ext cx="164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Прикладные научные исследования и экспертно-консультационная </a:t>
            </a:r>
            <a:r>
              <a:rPr lang="ru-RU" sz="1200" dirty="0" smtClean="0"/>
              <a:t>деятельность</a:t>
            </a:r>
            <a:endParaRPr lang="ru-RU" sz="1200" dirty="0"/>
          </a:p>
        </p:txBody>
      </p:sp>
      <p:sp>
        <p:nvSpPr>
          <p:cNvPr id="30" name="Половина рамки 29"/>
          <p:cNvSpPr/>
          <p:nvPr/>
        </p:nvSpPr>
        <p:spPr>
          <a:xfrm rot="10800000">
            <a:off x="8494174" y="1415964"/>
            <a:ext cx="1173023" cy="776680"/>
          </a:xfrm>
          <a:prstGeom prst="halfFrame">
            <a:avLst>
              <a:gd name="adj1" fmla="val 25770"/>
              <a:gd name="adj2" fmla="val 25770"/>
            </a:avLst>
          </a:prstGeom>
          <a:solidFill>
            <a:srgbClr val="C0504D">
              <a:shade val="80000"/>
              <a:hueOff val="-35872"/>
              <a:satOff val="-4024"/>
              <a:lumOff val="2568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1" name="TextBox 30"/>
          <p:cNvSpPr txBox="1"/>
          <p:nvPr/>
        </p:nvSpPr>
        <p:spPr>
          <a:xfrm>
            <a:off x="8023037" y="1427516"/>
            <a:ext cx="16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Корпоративное </a:t>
            </a:r>
            <a:r>
              <a:rPr lang="ru-RU" sz="1200" dirty="0" smtClean="0"/>
              <a:t>обучение</a:t>
            </a:r>
            <a:endParaRPr lang="ru-RU" sz="1200" dirty="0"/>
          </a:p>
        </p:txBody>
      </p:sp>
      <p:sp>
        <p:nvSpPr>
          <p:cNvPr id="32" name="TextBox 28"/>
          <p:cNvSpPr txBox="1"/>
          <p:nvPr/>
        </p:nvSpPr>
        <p:spPr>
          <a:xfrm>
            <a:off x="487764" y="4673322"/>
            <a:ext cx="3623771" cy="1169551"/>
          </a:xfrm>
          <a:prstGeom prst="rect">
            <a:avLst/>
          </a:prstGeom>
          <a:noFill/>
          <a:ln w="25400">
            <a:solidFill>
              <a:srgbClr val="951A1D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ru-RU" sz="1400" dirty="0"/>
              <a:t>Центр компетенции в области осуществления и развития конкурентной политики </a:t>
            </a:r>
            <a:r>
              <a:rPr lang="ru-RU" sz="1400" dirty="0" smtClean="0"/>
              <a:t>и </a:t>
            </a:r>
            <a:r>
              <a:rPr lang="ru-RU" sz="1400" dirty="0"/>
              <a:t>конкурентных процедур </a:t>
            </a:r>
            <a:endParaRPr lang="ru-RU" sz="1400" dirty="0" smtClean="0"/>
          </a:p>
          <a:p>
            <a:pPr marL="0" lvl="1"/>
            <a:r>
              <a:rPr lang="ru-RU" sz="1400" dirty="0" smtClean="0"/>
              <a:t>в </a:t>
            </a:r>
            <a:r>
              <a:rPr lang="ru-RU" sz="1400" dirty="0"/>
              <a:t>сфере закупок товаров, </a:t>
            </a:r>
            <a:endParaRPr lang="ru-RU" sz="1400" dirty="0" smtClean="0"/>
          </a:p>
          <a:p>
            <a:pPr marL="0" lvl="1"/>
            <a:r>
              <a:rPr lang="ru-RU" sz="1400" dirty="0" smtClean="0"/>
              <a:t>работ </a:t>
            </a:r>
            <a:r>
              <a:rPr lang="ru-RU" sz="1400" dirty="0"/>
              <a:t>и </a:t>
            </a:r>
            <a:r>
              <a:rPr lang="ru-RU" sz="1400" dirty="0" smtClean="0"/>
              <a:t>услуг</a:t>
            </a:r>
            <a:endParaRPr lang="ru-RU" sz="1400" dirty="0"/>
          </a:p>
        </p:txBody>
      </p:sp>
      <p:sp>
        <p:nvSpPr>
          <p:cNvPr id="36" name="TextBox 25"/>
          <p:cNvSpPr txBox="1"/>
          <p:nvPr/>
        </p:nvSpPr>
        <p:spPr>
          <a:xfrm>
            <a:off x="4722168" y="3468114"/>
            <a:ext cx="4726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ru-RU" sz="1600" b="1" dirty="0" smtClean="0">
                <a:solidFill>
                  <a:srgbClr val="820000"/>
                </a:solidFill>
              </a:rPr>
              <a:t>Вариативность форм организации обучения</a:t>
            </a:r>
            <a:endParaRPr lang="ru-RU" sz="1600" b="1" dirty="0">
              <a:solidFill>
                <a:srgbClr val="820000"/>
              </a:solidFill>
            </a:endParaRPr>
          </a:p>
        </p:txBody>
      </p:sp>
      <p:graphicFrame>
        <p:nvGraphicFramePr>
          <p:cNvPr id="37" name="Схема 36"/>
          <p:cNvGraphicFramePr/>
          <p:nvPr>
            <p:extLst/>
          </p:nvPr>
        </p:nvGraphicFramePr>
        <p:xfrm>
          <a:off x="4644413" y="3883145"/>
          <a:ext cx="4954043" cy="257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25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726346" y="334835"/>
            <a:ext cx="8285770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 smtClean="0"/>
              <a:t>Инновации обучения</a:t>
            </a:r>
            <a:endParaRPr lang="ru-RU" sz="2176" spc="9" dirty="0"/>
          </a:p>
        </p:txBody>
      </p:sp>
      <p:sp>
        <p:nvSpPr>
          <p:cNvPr id="27" name="object 32"/>
          <p:cNvSpPr/>
          <p:nvPr/>
        </p:nvSpPr>
        <p:spPr>
          <a:xfrm>
            <a:off x="2215355" y="747733"/>
            <a:ext cx="3674072" cy="124632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52" y="2224896"/>
            <a:ext cx="1857375" cy="313432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88902955"/>
              </p:ext>
            </p:extLst>
          </p:nvPr>
        </p:nvGraphicFramePr>
        <p:xfrm>
          <a:off x="128786" y="1887605"/>
          <a:ext cx="4060428" cy="350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9214" y="1412295"/>
            <a:ext cx="3761184" cy="3924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950" b="1" dirty="0">
                <a:ln>
                  <a:prstDash val="solid"/>
                </a:ln>
                <a:solidFill>
                  <a:srgbClr val="951A1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и инструменты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5602" y="1412295"/>
            <a:ext cx="3761184" cy="3924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950" b="1" dirty="0">
                <a:ln>
                  <a:prstDash val="solid"/>
                </a:ln>
                <a:solidFill>
                  <a:srgbClr val="951A1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Образовательные продукты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36215255"/>
              </p:ext>
            </p:extLst>
          </p:nvPr>
        </p:nvGraphicFramePr>
        <p:xfrm>
          <a:off x="5615980" y="1849310"/>
          <a:ext cx="4060428" cy="350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741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726346" y="365140"/>
            <a:ext cx="8366379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62202" algn="r"/>
            <a:r>
              <a:rPr lang="ru-RU" sz="2176" spc="9" dirty="0" smtClean="0"/>
              <a:t>Категории слушателей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2215356" y="756140"/>
            <a:ext cx="3701867" cy="81058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346" y="2190369"/>
            <a:ext cx="9301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200" dirty="0" smtClean="0"/>
              <a:t>Государственные </a:t>
            </a:r>
            <a:r>
              <a:rPr lang="ru-RU" sz="1200" dirty="0"/>
              <a:t>и муниципальные служащие;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200" dirty="0"/>
              <a:t>Специалисты и ведущие эксперты в сфере антимонопольного регулирования, контрактной системы, корпоративных закупок;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200" dirty="0"/>
              <a:t>Специалисты государственных компаний, субъектов естественных монополий, организаций, государственных и муниципальных унитарных предприятий, автономных учреждений;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200" dirty="0"/>
              <a:t>Специалисты государственного регулирования цен (тарифов) и развитии конкурентной среды в Российской Федерации;</a:t>
            </a:r>
          </a:p>
          <a:p>
            <a:pPr marL="232172" indent="-232172" algn="l">
              <a:buFont typeface="Arial" panose="020B0604020202020204" pitchFamily="34" charset="0"/>
              <a:buChar char="•"/>
            </a:pPr>
            <a:r>
              <a:rPr lang="ru-RU" sz="1200" dirty="0"/>
              <a:t>Преподаватели, принимающие участие в реализации образовательных программ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95" y="3745521"/>
            <a:ext cx="3852056" cy="23827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387" y="1278347"/>
            <a:ext cx="9404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Обучение по направлению антимонопольного законодательства и конкурентной политики является одним из ключевых направлений дополнительного профессионального образования и ориентировано на различные категории слушателей: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1431180"/>
              </p:ext>
            </p:extLst>
          </p:nvPr>
        </p:nvGraphicFramePr>
        <p:xfrm>
          <a:off x="4536832" y="3652844"/>
          <a:ext cx="5074850" cy="245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1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35824" y="437622"/>
            <a:ext cx="564302" cy="50672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9" name="object 9"/>
          <p:cNvSpPr/>
          <p:nvPr/>
        </p:nvSpPr>
        <p:spPr>
          <a:xfrm>
            <a:off x="450099" y="451626"/>
            <a:ext cx="1580967" cy="4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736376" y="6283866"/>
            <a:ext cx="2063750" cy="457200"/>
          </a:xfrm>
        </p:spPr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 dirty="0"/>
          </a:p>
        </p:txBody>
      </p:sp>
      <p:sp>
        <p:nvSpPr>
          <p:cNvPr id="26" name="object 31"/>
          <p:cNvSpPr txBox="1">
            <a:spLocks noGrp="1"/>
          </p:cNvSpPr>
          <p:nvPr>
            <p:ph type="title"/>
          </p:nvPr>
        </p:nvSpPr>
        <p:spPr>
          <a:xfrm>
            <a:off x="726346" y="354841"/>
            <a:ext cx="8366379" cy="531610"/>
          </a:xfrm>
          <a:prstGeom prst="rect">
            <a:avLst/>
          </a:prstGeom>
        </p:spPr>
        <p:txBody>
          <a:bodyPr vert="horz" wrap="square" lIns="0" tIns="1948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176" spc="9" dirty="0" smtClean="0"/>
              <a:t>Применение профессионального </a:t>
            </a:r>
            <a:r>
              <a:rPr lang="ru-RU" sz="2176" spc="9" dirty="0" smtClean="0"/>
              <a:t>стандарта</a:t>
            </a:r>
            <a:endParaRPr sz="2176" dirty="0"/>
          </a:p>
        </p:txBody>
      </p:sp>
      <p:sp>
        <p:nvSpPr>
          <p:cNvPr id="27" name="object 32"/>
          <p:cNvSpPr/>
          <p:nvPr/>
        </p:nvSpPr>
        <p:spPr>
          <a:xfrm>
            <a:off x="2215357" y="729764"/>
            <a:ext cx="1050358" cy="45719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 sz="2176" dirty="0"/>
          </a:p>
        </p:txBody>
      </p:sp>
      <p:sp>
        <p:nvSpPr>
          <p:cNvPr id="28" name="object 7"/>
          <p:cNvSpPr txBox="1"/>
          <p:nvPr/>
        </p:nvSpPr>
        <p:spPr>
          <a:xfrm>
            <a:off x="1399096" y="6456682"/>
            <a:ext cx="776889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РОССИЙСКА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АКАДЕМИ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Я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НАРОДНОГ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О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ХОЗЯЙСТВ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А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ГОСУДАРСТВЕННО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СЛУЖБ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Ы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ПРЕЗИДЕНТ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Е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РОССИЙСКО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Й </a:t>
            </a:r>
            <a:r>
              <a:rPr sz="725" spc="27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r>
              <a:rPr sz="725" spc="109" dirty="0">
                <a:solidFill>
                  <a:srgbClr val="979797"/>
                </a:solidFill>
                <a:latin typeface="Proxima Nova Light"/>
                <a:cs typeface="Proxima Nova Light"/>
              </a:rPr>
              <a:t>ФЕДЕРАЦИ</a:t>
            </a:r>
            <a:r>
              <a:rPr sz="725" dirty="0">
                <a:solidFill>
                  <a:srgbClr val="979797"/>
                </a:solidFill>
                <a:latin typeface="Proxima Nova Light"/>
                <a:cs typeface="Proxima Nova Light"/>
              </a:rPr>
              <a:t>И</a:t>
            </a:r>
            <a:r>
              <a:rPr sz="725" spc="-82" dirty="0">
                <a:solidFill>
                  <a:srgbClr val="979797"/>
                </a:solidFill>
                <a:latin typeface="Proxima Nova Light"/>
                <a:cs typeface="Proxima Nova Light"/>
              </a:rPr>
              <a:t> </a:t>
            </a:r>
            <a:endParaRPr sz="725" dirty="0">
              <a:latin typeface="Proxima Nova Light"/>
              <a:cs typeface="Proxima Nov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463" y="1369988"/>
            <a:ext cx="45712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Федеральный закон от 29.12.2012 N </a:t>
            </a:r>
            <a:r>
              <a:rPr lang="ru-RU" sz="1200" dirty="0" smtClean="0"/>
              <a:t>273-ФЗ «Об </a:t>
            </a:r>
            <a:r>
              <a:rPr lang="ru-RU" sz="1200" dirty="0"/>
              <a:t>образовании в Российской </a:t>
            </a:r>
            <a:r>
              <a:rPr lang="ru-RU" sz="1200" dirty="0" smtClean="0"/>
              <a:t>Федерации»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Федеральный закон от 27 июля 2004 г. N 79-ФЗ </a:t>
            </a:r>
            <a:r>
              <a:rPr lang="ru-RU" sz="1200" dirty="0" smtClean="0"/>
              <a:t>«</a:t>
            </a:r>
            <a:r>
              <a:rPr lang="ru-RU" sz="1200" dirty="0"/>
              <a:t>О государственной гражданской службе Российской Федерации</a:t>
            </a:r>
            <a:r>
              <a:rPr lang="ru-RU" sz="1200" dirty="0" smtClean="0"/>
              <a:t>»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Профессиональный стандарт «Специалист в сфере закупок» </a:t>
            </a:r>
            <a:r>
              <a:rPr lang="ru-RU" sz="1200" dirty="0" smtClean="0"/>
              <a:t>(</a:t>
            </a:r>
            <a:r>
              <a:rPr lang="ru-RU" sz="1200" dirty="0"/>
              <a:t>Приказ Министерства труда и социальной защиты РФ от 10 сентября 2015 г. N </a:t>
            </a:r>
            <a:r>
              <a:rPr lang="ru-RU" sz="1200" dirty="0" smtClean="0"/>
              <a:t>625н)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Профессиональный стандарт «Эксперт </a:t>
            </a:r>
            <a:r>
              <a:rPr lang="ru-RU" sz="1200" b="1" dirty="0"/>
              <a:t>в сфере закупок</a:t>
            </a:r>
            <a:r>
              <a:rPr lang="ru-RU" sz="1200" b="1" dirty="0" smtClean="0"/>
              <a:t>» </a:t>
            </a:r>
            <a:r>
              <a:rPr lang="ru-RU" sz="1200" dirty="0" smtClean="0"/>
              <a:t>(Приказ </a:t>
            </a:r>
            <a:r>
              <a:rPr lang="ru-RU" sz="1200" dirty="0"/>
              <a:t>Министерства труда и социальной защиты РФ от 10 сентября 2015 г. N </a:t>
            </a:r>
            <a:r>
              <a:rPr lang="ru-RU" sz="1200" dirty="0" smtClean="0"/>
              <a:t>626н)</a:t>
            </a:r>
            <a:endParaRPr lang="ru-RU" sz="1200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Федеральный закон от 5 апреля 2013 г. N 44-ФЗ «О контрактной системе в сфере закупок товаров, работ, услуг для обеспечения государственных и муниципальных нужд» (ч. 6, ст. 38) 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Письмо</a:t>
            </a:r>
            <a:r>
              <a:rPr lang="en-US" sz="1200" dirty="0"/>
              <a:t> </a:t>
            </a:r>
            <a:r>
              <a:rPr lang="ru-RU" sz="1200" dirty="0"/>
              <a:t>от 12.03.2015 «О направлении методических рекомендаций дополнительных профессиональных программ повышения квалификации в сфере закупок» (Министерство экономического развития Российской Федерации</a:t>
            </a:r>
            <a:r>
              <a:rPr lang="en-US" sz="1200" dirty="0"/>
              <a:t> </a:t>
            </a:r>
            <a:r>
              <a:rPr lang="ru-RU" sz="1200" dirty="0"/>
              <a:t>№ 5594-ЕЕ/Д28И, Министерство образования и науки Российской Федерации</a:t>
            </a:r>
            <a:r>
              <a:rPr lang="en-US" sz="1200" dirty="0"/>
              <a:t> </a:t>
            </a:r>
            <a:r>
              <a:rPr lang="ru-RU" sz="1200" dirty="0"/>
              <a:t>№ АК-553/06)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Письмо Министерство образования и науки Российской Федерации от 21.04.2015 N ВК-1013/06 «О направлении методических рекомендаций по реализации дополнительных профессиональных программ</a:t>
            </a:r>
            <a:r>
              <a:rPr lang="ru-RU" sz="1200" dirty="0" smtClean="0"/>
              <a:t>»</a:t>
            </a:r>
          </a:p>
        </p:txBody>
      </p:sp>
      <p:sp>
        <p:nvSpPr>
          <p:cNvPr id="12" name="Блок-схема: извлечение 11"/>
          <p:cNvSpPr/>
          <p:nvPr/>
        </p:nvSpPr>
        <p:spPr bwMode="auto">
          <a:xfrm>
            <a:off x="5155695" y="1369988"/>
            <a:ext cx="4318397" cy="4505705"/>
          </a:xfrm>
          <a:prstGeom prst="flowChartExtra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921A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8200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3985" y="2002059"/>
            <a:ext cx="2035373" cy="461665"/>
          </a:xfrm>
          <a:prstGeom prst="rect">
            <a:avLst/>
          </a:prstGeom>
          <a:solidFill>
            <a:srgbClr val="D6A1A0"/>
          </a:solidFill>
          <a:ln w="25400">
            <a:solidFill>
              <a:srgbClr val="921A1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20000"/>
                </a:solidFill>
              </a:rPr>
              <a:t>Профессиональные стандарты</a:t>
            </a:r>
            <a:endParaRPr lang="ru-RU" sz="1200" dirty="0">
              <a:solidFill>
                <a:srgbClr val="82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5589" y="2708252"/>
            <a:ext cx="2871191" cy="461665"/>
          </a:xfrm>
          <a:prstGeom prst="rect">
            <a:avLst/>
          </a:prstGeom>
          <a:solidFill>
            <a:srgbClr val="D6A1A0"/>
          </a:solidFill>
          <a:ln w="25400">
            <a:solidFill>
              <a:srgbClr val="921A1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20000"/>
                </a:solidFill>
              </a:rPr>
              <a:t>Федеральные государственные образовательные стандарты</a:t>
            </a:r>
            <a:endParaRPr lang="ru-RU" sz="1200" dirty="0">
              <a:solidFill>
                <a:srgbClr val="82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1344" y="3405899"/>
            <a:ext cx="3474839" cy="461665"/>
          </a:xfrm>
          <a:prstGeom prst="rect">
            <a:avLst/>
          </a:prstGeom>
          <a:solidFill>
            <a:srgbClr val="D6A1A0"/>
          </a:solidFill>
          <a:ln w="25400">
            <a:solidFill>
              <a:srgbClr val="921A1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20000"/>
                </a:solidFill>
              </a:rPr>
              <a:t>Программы дополнительного профессионального образования</a:t>
            </a:r>
            <a:endParaRPr lang="ru-RU" sz="1200" dirty="0">
              <a:solidFill>
                <a:srgbClr val="82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9172" y="4119892"/>
            <a:ext cx="1642774" cy="646331"/>
          </a:xfrm>
          <a:prstGeom prst="rect">
            <a:avLst/>
          </a:prstGeom>
          <a:solidFill>
            <a:srgbClr val="D6A1A0"/>
          </a:solidFill>
          <a:ln w="25400">
            <a:solidFill>
              <a:srgbClr val="921A1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20000"/>
                </a:solidFill>
              </a:rPr>
              <a:t>Повышение квалификации</a:t>
            </a:r>
          </a:p>
          <a:p>
            <a:r>
              <a:rPr lang="ru-RU" sz="1200" dirty="0" smtClean="0">
                <a:solidFill>
                  <a:srgbClr val="820000"/>
                </a:solidFill>
              </a:rPr>
              <a:t>(от 16 часов)</a:t>
            </a:r>
            <a:endParaRPr lang="ru-RU" sz="1200" dirty="0">
              <a:solidFill>
                <a:srgbClr val="82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3947" y="4120870"/>
            <a:ext cx="1857277" cy="646331"/>
          </a:xfrm>
          <a:prstGeom prst="rect">
            <a:avLst/>
          </a:prstGeom>
          <a:solidFill>
            <a:srgbClr val="D6A1A0"/>
          </a:solidFill>
          <a:ln w="25400">
            <a:solidFill>
              <a:srgbClr val="921A1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20000"/>
                </a:solidFill>
              </a:rPr>
              <a:t>Профессиональная переподготовка</a:t>
            </a:r>
          </a:p>
          <a:p>
            <a:r>
              <a:rPr lang="ru-RU" sz="1200" dirty="0" smtClean="0">
                <a:solidFill>
                  <a:srgbClr val="820000"/>
                </a:solidFill>
              </a:rPr>
              <a:t>(не менее 500 часов)</a:t>
            </a:r>
            <a:endParaRPr lang="ru-RU" sz="1200" dirty="0">
              <a:solidFill>
                <a:srgbClr val="82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3174" y="5022741"/>
            <a:ext cx="4682133" cy="276999"/>
          </a:xfrm>
          <a:prstGeom prst="rect">
            <a:avLst/>
          </a:prstGeom>
          <a:solidFill>
            <a:srgbClr val="D6A1A0"/>
          </a:solidFill>
          <a:ln w="25400">
            <a:solidFill>
              <a:srgbClr val="921A1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20000"/>
                </a:solidFill>
              </a:rPr>
              <a:t>Программы аттестации и сертификации специалистов</a:t>
            </a:r>
            <a:endParaRPr lang="ru-RU" sz="1200" dirty="0">
              <a:solidFill>
                <a:srgbClr val="82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4219" y="5608208"/>
            <a:ext cx="5053608" cy="276999"/>
          </a:xfrm>
          <a:prstGeom prst="rect">
            <a:avLst/>
          </a:prstGeom>
          <a:solidFill>
            <a:srgbClr val="D6A1A0"/>
          </a:solidFill>
          <a:ln w="25400">
            <a:solidFill>
              <a:srgbClr val="921A1D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820000"/>
                </a:solidFill>
              </a:rPr>
              <a:t>Должностные инструкции специалистов</a:t>
            </a:r>
            <a:endParaRPr lang="ru-RU" sz="1200" dirty="0">
              <a:solidFill>
                <a:srgbClr val="82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7125286" y="2474885"/>
            <a:ext cx="340520" cy="222863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7138657" y="3179120"/>
            <a:ext cx="340520" cy="222863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7144633" y="5304961"/>
            <a:ext cx="340520" cy="293733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6142761" y="3886292"/>
            <a:ext cx="340520" cy="222863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8148606" y="3886292"/>
            <a:ext cx="340520" cy="222863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6116385" y="4780505"/>
            <a:ext cx="340520" cy="222863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Стрелка вниз 28"/>
          <p:cNvSpPr/>
          <p:nvPr/>
        </p:nvSpPr>
        <p:spPr bwMode="auto">
          <a:xfrm>
            <a:off x="8166190" y="4781808"/>
            <a:ext cx="340520" cy="222863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8636</TotalTime>
  <Words>1183</Words>
  <Application>Microsoft Office PowerPoint</Application>
  <PresentationFormat>Лист A4 (210x297 мм)</PresentationFormat>
  <Paragraphs>214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Proxima Nova Light</vt:lpstr>
      <vt:lpstr>Tahoma</vt:lpstr>
      <vt:lpstr>Times New Roman</vt:lpstr>
      <vt:lpstr>Оформление по умолчанию</vt:lpstr>
      <vt:lpstr>Презентация PowerPoint</vt:lpstr>
      <vt:lpstr>Это…</vt:lpstr>
      <vt:lpstr>Система образования</vt:lpstr>
      <vt:lpstr>Сотрудничество с ФАС России</vt:lpstr>
      <vt:lpstr>Развитие антимонопольного законодательства и конкурентной политики в филиалах РАНХиГС</vt:lpstr>
      <vt:lpstr>Центр развития конкурентной политики  и государственного заказа</vt:lpstr>
      <vt:lpstr>Инновации обучения</vt:lpstr>
      <vt:lpstr>Категории слушателей</vt:lpstr>
      <vt:lpstr>Применение профессионального стандарта</vt:lpstr>
      <vt:lpstr>Профессия – Специалист  и эксперт в сфере закупок</vt:lpstr>
      <vt:lpstr>StakeHolders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Лаврищева Анастасия Анатольевна</dc:creator>
  <cp:lastModifiedBy>Агапова Елена Викторовна</cp:lastModifiedBy>
  <cp:revision>542</cp:revision>
  <cp:lastPrinted>2018-03-27T09:30:13Z</cp:lastPrinted>
  <dcterms:created xsi:type="dcterms:W3CDTF">2003-02-28T13:27:04Z</dcterms:created>
  <dcterms:modified xsi:type="dcterms:W3CDTF">2018-03-27T09:30:30Z</dcterms:modified>
</cp:coreProperties>
</file>